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5" roundtripDataSignature="AMtx7mjn22U5CbtoorwyGyA9tiiXftSq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94c17d3da8_3_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94c17d3da8_3_0:notes"/>
          <p:cNvSpPr/>
          <p:nvPr>
            <p:ph idx="2" type="sldImg"/>
          </p:nvPr>
        </p:nvSpPr>
        <p:spPr>
          <a:xfrm>
            <a:off x="1524300" y="514350"/>
            <a:ext cx="60963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94c17d3da8_4_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g94c17d3da8_4_0:notes"/>
          <p:cNvSpPr/>
          <p:nvPr>
            <p:ph idx="2" type="sldImg"/>
          </p:nvPr>
        </p:nvSpPr>
        <p:spPr>
          <a:xfrm>
            <a:off x="1524300" y="514350"/>
            <a:ext cx="60963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4c17d3da8_1_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94c17d3da8_1_0:notes"/>
          <p:cNvSpPr/>
          <p:nvPr>
            <p:ph idx="2" type="sldImg"/>
          </p:nvPr>
        </p:nvSpPr>
        <p:spPr>
          <a:xfrm>
            <a:off x="1524300" y="514350"/>
            <a:ext cx="60963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9"/>
          <p:cNvSpPr txBox="1"/>
          <p:nvPr>
            <p:ph type="ctrTitle"/>
          </p:nvPr>
        </p:nvSpPr>
        <p:spPr>
          <a:xfrm>
            <a:off x="1359788" y="1925192"/>
            <a:ext cx="6424422" cy="18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9"/>
          <p:cNvSpPr txBox="1"/>
          <p:nvPr>
            <p:ph idx="1" type="subTitle"/>
          </p:nvPr>
        </p:nvSpPr>
        <p:spPr>
          <a:xfrm>
            <a:off x="3112643" y="4396902"/>
            <a:ext cx="2918713" cy="1205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9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9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9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" name="Google Shape;20;p30"/>
          <p:cNvSpPr/>
          <p:nvPr/>
        </p:nvSpPr>
        <p:spPr>
          <a:xfrm>
            <a:off x="827532" y="1557527"/>
            <a:ext cx="7523988" cy="41620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" name="Google Shape;21;p30"/>
          <p:cNvSpPr txBox="1"/>
          <p:nvPr>
            <p:ph type="title"/>
          </p:nvPr>
        </p:nvSpPr>
        <p:spPr>
          <a:xfrm>
            <a:off x="293497" y="110997"/>
            <a:ext cx="8557005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0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0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0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/>
          <p:nvPr>
            <p:ph type="title"/>
          </p:nvPr>
        </p:nvSpPr>
        <p:spPr>
          <a:xfrm>
            <a:off x="293497" y="110997"/>
            <a:ext cx="8557005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1"/>
          <p:cNvSpPr txBox="1"/>
          <p:nvPr>
            <p:ph idx="1" type="body"/>
          </p:nvPr>
        </p:nvSpPr>
        <p:spPr>
          <a:xfrm>
            <a:off x="378942" y="3384880"/>
            <a:ext cx="8386114" cy="3221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1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1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1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/>
          <p:nvPr>
            <p:ph type="title"/>
          </p:nvPr>
        </p:nvSpPr>
        <p:spPr>
          <a:xfrm>
            <a:off x="293497" y="110997"/>
            <a:ext cx="8557005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" type="body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2"/>
          <p:cNvSpPr txBox="1"/>
          <p:nvPr>
            <p:ph idx="2" type="body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2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2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3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3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" name="Google Shape;7;p28"/>
          <p:cNvSpPr txBox="1"/>
          <p:nvPr>
            <p:ph type="title"/>
          </p:nvPr>
        </p:nvSpPr>
        <p:spPr>
          <a:xfrm>
            <a:off x="293497" y="110997"/>
            <a:ext cx="8557005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28"/>
          <p:cNvSpPr txBox="1"/>
          <p:nvPr>
            <p:ph idx="1" type="body"/>
          </p:nvPr>
        </p:nvSpPr>
        <p:spPr>
          <a:xfrm>
            <a:off x="378942" y="3384880"/>
            <a:ext cx="8386114" cy="3221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8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28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28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7.jpg"/><Relationship Id="rId5" Type="http://schemas.openxmlformats.org/officeDocument/2006/relationships/image" Target="../media/image21.jpg"/><Relationship Id="rId6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image" Target="../media/image27.jpg"/><Relationship Id="rId5" Type="http://schemas.openxmlformats.org/officeDocument/2006/relationships/image" Target="../media/image19.jpg"/><Relationship Id="rId6" Type="http://schemas.openxmlformats.org/officeDocument/2006/relationships/image" Target="../media/image3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4.jp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4.png"/><Relationship Id="rId4" Type="http://schemas.openxmlformats.org/officeDocument/2006/relationships/image" Target="../media/image32.png"/><Relationship Id="rId5" Type="http://schemas.openxmlformats.org/officeDocument/2006/relationships/image" Target="../media/image2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g"/><Relationship Id="rId4" Type="http://schemas.openxmlformats.org/officeDocument/2006/relationships/image" Target="../media/image30.jpg"/><Relationship Id="rId5" Type="http://schemas.openxmlformats.org/officeDocument/2006/relationships/image" Target="../media/image22.jpg"/><Relationship Id="rId6" Type="http://schemas.openxmlformats.org/officeDocument/2006/relationships/image" Target="../media/image2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9.png"/><Relationship Id="rId4" Type="http://schemas.openxmlformats.org/officeDocument/2006/relationships/image" Target="../media/image29.png"/><Relationship Id="rId5" Type="http://schemas.openxmlformats.org/officeDocument/2006/relationships/image" Target="../media/image28.png"/><Relationship Id="rId6" Type="http://schemas.openxmlformats.org/officeDocument/2006/relationships/image" Target="../media/image3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jpg"/><Relationship Id="rId4" Type="http://schemas.openxmlformats.org/officeDocument/2006/relationships/image" Target="../media/image33.jpg"/><Relationship Id="rId5" Type="http://schemas.openxmlformats.org/officeDocument/2006/relationships/image" Target="../media/image3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jpg"/><Relationship Id="rId4" Type="http://schemas.openxmlformats.org/officeDocument/2006/relationships/image" Target="../media/image40.png"/><Relationship Id="rId9" Type="http://schemas.openxmlformats.org/officeDocument/2006/relationships/image" Target="../media/image43.jpg"/><Relationship Id="rId5" Type="http://schemas.openxmlformats.org/officeDocument/2006/relationships/image" Target="../media/image51.jpg"/><Relationship Id="rId6" Type="http://schemas.openxmlformats.org/officeDocument/2006/relationships/image" Target="../media/image52.png"/><Relationship Id="rId7" Type="http://schemas.openxmlformats.org/officeDocument/2006/relationships/image" Target="../media/image45.jpg"/><Relationship Id="rId8" Type="http://schemas.openxmlformats.org/officeDocument/2006/relationships/image" Target="../media/image4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9.jpg"/><Relationship Id="rId4" Type="http://schemas.openxmlformats.org/officeDocument/2006/relationships/image" Target="../media/image50.jpg"/><Relationship Id="rId5" Type="http://schemas.openxmlformats.org/officeDocument/2006/relationships/image" Target="../media/image4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6.jpg"/><Relationship Id="rId4" Type="http://schemas.openxmlformats.org/officeDocument/2006/relationships/image" Target="../media/image42.jpg"/><Relationship Id="rId5" Type="http://schemas.openxmlformats.org/officeDocument/2006/relationships/image" Target="../media/image4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7.jp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7.jpg"/><Relationship Id="rId4" Type="http://schemas.openxmlformats.org/officeDocument/2006/relationships/image" Target="../media/image5.png"/><Relationship Id="rId5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11.jpg"/><Relationship Id="rId5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5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6.jpg"/><Relationship Id="rId5" Type="http://schemas.openxmlformats.org/officeDocument/2006/relationships/image" Target="../media/image9.jpg"/><Relationship Id="rId6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/>
          <p:nvPr/>
        </p:nvSpPr>
        <p:spPr>
          <a:xfrm>
            <a:off x="1042752" y="1207700"/>
            <a:ext cx="7250100" cy="18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150876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REGISTRO</a:t>
            </a:r>
            <a:endParaRPr sz="6300">
              <a:solidFill>
                <a:srgbClr val="980000"/>
              </a:solidFill>
            </a:endParaRPr>
          </a:p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>
                <a:solidFill>
                  <a:srgbClr val="980000"/>
                </a:solidFill>
              </a:rPr>
              <a:t>             </a:t>
            </a:r>
            <a:r>
              <a:rPr lang="en-US" sz="63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ELETTRONICO</a:t>
            </a:r>
            <a:endParaRPr sz="63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6300">
                <a:solidFill>
                  <a:srgbClr val="980000"/>
                </a:solidFill>
              </a:rPr>
              <a:t>           </a:t>
            </a:r>
            <a:r>
              <a:rPr lang="en-US" sz="63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CLASSEVIVA</a:t>
            </a:r>
            <a:endParaRPr sz="63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/>
          <p:nvPr>
            <p:ph type="title"/>
          </p:nvPr>
        </p:nvSpPr>
        <p:spPr>
          <a:xfrm>
            <a:off x="1083970" y="300608"/>
            <a:ext cx="6974840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CONDIVIDERE MATERIALI</a:t>
            </a:r>
            <a:endParaRPr sz="4400"/>
          </a:p>
        </p:txBody>
      </p:sp>
      <p:sp>
        <p:nvSpPr>
          <p:cNvPr id="166" name="Google Shape;166;p21"/>
          <p:cNvSpPr/>
          <p:nvPr/>
        </p:nvSpPr>
        <p:spPr>
          <a:xfrm>
            <a:off x="134112" y="4436364"/>
            <a:ext cx="4221480" cy="20421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167" name="Google Shape;167;p21"/>
          <p:cNvGrpSpPr/>
          <p:nvPr/>
        </p:nvGrpSpPr>
        <p:grpSpPr>
          <a:xfrm>
            <a:off x="4779264" y="1584960"/>
            <a:ext cx="3500628" cy="1943100"/>
            <a:chOff x="4779264" y="1584960"/>
            <a:chExt cx="3500628" cy="1943100"/>
          </a:xfrm>
        </p:grpSpPr>
        <p:sp>
          <p:nvSpPr>
            <p:cNvPr id="168" name="Google Shape;168;p21"/>
            <p:cNvSpPr/>
            <p:nvPr/>
          </p:nvSpPr>
          <p:spPr>
            <a:xfrm>
              <a:off x="4779264" y="1584960"/>
              <a:ext cx="3500628" cy="19431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9" name="Google Shape;169;p21"/>
            <p:cNvSpPr/>
            <p:nvPr/>
          </p:nvSpPr>
          <p:spPr>
            <a:xfrm>
              <a:off x="6225540" y="1987295"/>
              <a:ext cx="1442085" cy="1297305"/>
            </a:xfrm>
            <a:custGeom>
              <a:rect b="b" l="l" r="r" t="t"/>
              <a:pathLst>
                <a:path extrusionOk="0" h="1297304" w="1442084">
                  <a:moveTo>
                    <a:pt x="515747" y="367792"/>
                  </a:moveTo>
                  <a:lnTo>
                    <a:pt x="395516" y="68351"/>
                  </a:lnTo>
                  <a:lnTo>
                    <a:pt x="424929" y="56515"/>
                  </a:lnTo>
                  <a:lnTo>
                    <a:pt x="361188" y="0"/>
                  </a:lnTo>
                  <a:lnTo>
                    <a:pt x="354203" y="84963"/>
                  </a:lnTo>
                  <a:lnTo>
                    <a:pt x="383679" y="73113"/>
                  </a:lnTo>
                  <a:lnTo>
                    <a:pt x="503936" y="372491"/>
                  </a:lnTo>
                  <a:lnTo>
                    <a:pt x="515747" y="367792"/>
                  </a:lnTo>
                  <a:close/>
                </a:path>
                <a:path extrusionOk="0" h="1297304" w="1442084">
                  <a:moveTo>
                    <a:pt x="1163066" y="642874"/>
                  </a:moveTo>
                  <a:lnTo>
                    <a:pt x="76200" y="644258"/>
                  </a:lnTo>
                  <a:lnTo>
                    <a:pt x="76200" y="612521"/>
                  </a:lnTo>
                  <a:lnTo>
                    <a:pt x="0" y="650748"/>
                  </a:lnTo>
                  <a:lnTo>
                    <a:pt x="76200" y="688721"/>
                  </a:lnTo>
                  <a:lnTo>
                    <a:pt x="76200" y="656971"/>
                  </a:lnTo>
                  <a:lnTo>
                    <a:pt x="1163066" y="655574"/>
                  </a:lnTo>
                  <a:lnTo>
                    <a:pt x="1163066" y="642874"/>
                  </a:lnTo>
                  <a:close/>
                </a:path>
                <a:path extrusionOk="0" h="1297304" w="1442084">
                  <a:moveTo>
                    <a:pt x="1441704" y="1296924"/>
                  </a:moveTo>
                  <a:lnTo>
                    <a:pt x="1424381" y="1271016"/>
                  </a:lnTo>
                  <a:lnTo>
                    <a:pt x="1394333" y="1226058"/>
                  </a:lnTo>
                  <a:lnTo>
                    <a:pt x="1378610" y="1253693"/>
                  </a:lnTo>
                  <a:lnTo>
                    <a:pt x="936371" y="1001776"/>
                  </a:lnTo>
                  <a:lnTo>
                    <a:pt x="930148" y="1012825"/>
                  </a:lnTo>
                  <a:lnTo>
                    <a:pt x="1372336" y="1264716"/>
                  </a:lnTo>
                  <a:lnTo>
                    <a:pt x="1356614" y="1292352"/>
                  </a:lnTo>
                  <a:lnTo>
                    <a:pt x="1441704" y="12969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6225540" y="1988819"/>
              <a:ext cx="1442085" cy="1295400"/>
            </a:xfrm>
            <a:custGeom>
              <a:rect b="b" l="l" r="r" t="t"/>
              <a:pathLst>
                <a:path extrusionOk="0" h="1295400" w="1442084">
                  <a:moveTo>
                    <a:pt x="558546" y="385445"/>
                  </a:moveTo>
                  <a:lnTo>
                    <a:pt x="483222" y="197980"/>
                  </a:lnTo>
                  <a:lnTo>
                    <a:pt x="553974" y="169545"/>
                  </a:lnTo>
                  <a:lnTo>
                    <a:pt x="546087" y="162560"/>
                  </a:lnTo>
                  <a:lnTo>
                    <a:pt x="362712" y="0"/>
                  </a:lnTo>
                  <a:lnTo>
                    <a:pt x="341884" y="254762"/>
                  </a:lnTo>
                  <a:lnTo>
                    <a:pt x="412584" y="226364"/>
                  </a:lnTo>
                  <a:lnTo>
                    <a:pt x="487807" y="413766"/>
                  </a:lnTo>
                  <a:lnTo>
                    <a:pt x="558546" y="385445"/>
                  </a:lnTo>
                  <a:close/>
                </a:path>
                <a:path extrusionOk="0" h="1295400" w="1442084">
                  <a:moveTo>
                    <a:pt x="1194816" y="609600"/>
                  </a:moveTo>
                  <a:lnTo>
                    <a:pt x="228549" y="610831"/>
                  </a:lnTo>
                  <a:lnTo>
                    <a:pt x="228473" y="534670"/>
                  </a:lnTo>
                  <a:lnTo>
                    <a:pt x="0" y="649224"/>
                  </a:lnTo>
                  <a:lnTo>
                    <a:pt x="228727" y="763270"/>
                  </a:lnTo>
                  <a:lnTo>
                    <a:pt x="228638" y="687070"/>
                  </a:lnTo>
                  <a:lnTo>
                    <a:pt x="1194816" y="685800"/>
                  </a:lnTo>
                  <a:lnTo>
                    <a:pt x="1194816" y="609600"/>
                  </a:lnTo>
                  <a:close/>
                </a:path>
                <a:path extrusionOk="0" h="1295400" w="1442084">
                  <a:moveTo>
                    <a:pt x="1441704" y="1295400"/>
                  </a:moveTo>
                  <a:lnTo>
                    <a:pt x="1400759" y="1234186"/>
                  </a:lnTo>
                  <a:lnTo>
                    <a:pt x="1299591" y="1082929"/>
                  </a:lnTo>
                  <a:lnTo>
                    <a:pt x="1261872" y="1149146"/>
                  </a:lnTo>
                  <a:lnTo>
                    <a:pt x="924560" y="956945"/>
                  </a:lnTo>
                  <a:lnTo>
                    <a:pt x="886841" y="1023112"/>
                  </a:lnTo>
                  <a:lnTo>
                    <a:pt x="1224165" y="1215313"/>
                  </a:lnTo>
                  <a:lnTo>
                    <a:pt x="1186434" y="1281557"/>
                  </a:lnTo>
                  <a:lnTo>
                    <a:pt x="1441704" y="1295400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71" name="Google Shape;171;p21"/>
          <p:cNvGrpSpPr/>
          <p:nvPr/>
        </p:nvGrpSpPr>
        <p:grpSpPr>
          <a:xfrm>
            <a:off x="121920" y="1557527"/>
            <a:ext cx="4305300" cy="1970532"/>
            <a:chOff x="121920" y="1557527"/>
            <a:chExt cx="4305300" cy="1970532"/>
          </a:xfrm>
        </p:grpSpPr>
        <p:sp>
          <p:nvSpPr>
            <p:cNvPr id="172" name="Google Shape;172;p21"/>
            <p:cNvSpPr/>
            <p:nvPr/>
          </p:nvSpPr>
          <p:spPr>
            <a:xfrm>
              <a:off x="121920" y="1557527"/>
              <a:ext cx="4305300" cy="197053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3" name="Google Shape;173;p21"/>
            <p:cNvSpPr/>
            <p:nvPr/>
          </p:nvSpPr>
          <p:spPr>
            <a:xfrm>
              <a:off x="1542034" y="3247516"/>
              <a:ext cx="1375410" cy="76200"/>
            </a:xfrm>
            <a:custGeom>
              <a:rect b="b" l="l" r="r" t="t"/>
              <a:pathLst>
                <a:path extrusionOk="0" h="76200" w="1375410">
                  <a:moveTo>
                    <a:pt x="1374902" y="38227"/>
                  </a:moveTo>
                  <a:lnTo>
                    <a:pt x="1298702" y="0"/>
                  </a:lnTo>
                  <a:lnTo>
                    <a:pt x="1298702" y="31737"/>
                  </a:lnTo>
                  <a:lnTo>
                    <a:pt x="0" y="30353"/>
                  </a:lnTo>
                  <a:lnTo>
                    <a:pt x="0" y="43053"/>
                  </a:lnTo>
                  <a:lnTo>
                    <a:pt x="1298702" y="44437"/>
                  </a:lnTo>
                  <a:lnTo>
                    <a:pt x="1298702" y="76200"/>
                  </a:lnTo>
                  <a:lnTo>
                    <a:pt x="1362405" y="44450"/>
                  </a:lnTo>
                  <a:lnTo>
                    <a:pt x="1374902" y="38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4" name="Google Shape;174;p21"/>
            <p:cNvSpPr/>
            <p:nvPr/>
          </p:nvSpPr>
          <p:spPr>
            <a:xfrm>
              <a:off x="1510284" y="3169919"/>
              <a:ext cx="1407160" cy="228600"/>
            </a:xfrm>
            <a:custGeom>
              <a:rect b="b" l="l" r="r" t="t"/>
              <a:pathLst>
                <a:path extrusionOk="0" h="228600" w="1407160">
                  <a:moveTo>
                    <a:pt x="1178052" y="0"/>
                  </a:moveTo>
                  <a:lnTo>
                    <a:pt x="1178052" y="228600"/>
                  </a:lnTo>
                  <a:lnTo>
                    <a:pt x="1330452" y="152400"/>
                  </a:lnTo>
                  <a:lnTo>
                    <a:pt x="1216152" y="152400"/>
                  </a:lnTo>
                  <a:lnTo>
                    <a:pt x="1216152" y="76200"/>
                  </a:lnTo>
                  <a:lnTo>
                    <a:pt x="1330452" y="76200"/>
                  </a:lnTo>
                  <a:lnTo>
                    <a:pt x="1178052" y="0"/>
                  </a:lnTo>
                  <a:close/>
                </a:path>
                <a:path extrusionOk="0" h="228600" w="1407160">
                  <a:moveTo>
                    <a:pt x="1178052" y="76200"/>
                  </a:moveTo>
                  <a:lnTo>
                    <a:pt x="0" y="76200"/>
                  </a:lnTo>
                  <a:lnTo>
                    <a:pt x="0" y="152400"/>
                  </a:lnTo>
                  <a:lnTo>
                    <a:pt x="1178052" y="152400"/>
                  </a:lnTo>
                  <a:lnTo>
                    <a:pt x="1178052" y="76200"/>
                  </a:lnTo>
                  <a:close/>
                </a:path>
                <a:path extrusionOk="0" h="228600" w="1407160">
                  <a:moveTo>
                    <a:pt x="1330452" y="76200"/>
                  </a:moveTo>
                  <a:lnTo>
                    <a:pt x="1216152" y="76200"/>
                  </a:lnTo>
                  <a:lnTo>
                    <a:pt x="1216152" y="152400"/>
                  </a:lnTo>
                  <a:lnTo>
                    <a:pt x="1330452" y="152400"/>
                  </a:lnTo>
                  <a:lnTo>
                    <a:pt x="1406652" y="114300"/>
                  </a:lnTo>
                  <a:lnTo>
                    <a:pt x="1330452" y="76200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75" name="Google Shape;175;p21"/>
          <p:cNvSpPr txBox="1"/>
          <p:nvPr/>
        </p:nvSpPr>
        <p:spPr>
          <a:xfrm>
            <a:off x="686816" y="1009269"/>
            <a:ext cx="3240405" cy="453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1. IN </a:t>
            </a:r>
            <a:r>
              <a:rPr b="1" i="1" lang="en-US" sz="1400">
                <a:solidFill>
                  <a:srgbClr val="980000"/>
                </a:solidFill>
              </a:rPr>
              <a:t>DIDATTICA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CREARE UNA NUOVA CARTELLA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1"/>
          <p:cNvSpPr txBox="1"/>
          <p:nvPr/>
        </p:nvSpPr>
        <p:spPr>
          <a:xfrm>
            <a:off x="4526660" y="1017270"/>
            <a:ext cx="3797935" cy="453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2. SCRIVERE L’ARGOMENTO, CARICARE UN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FILE E CONFERMARE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121925" y="3745225"/>
            <a:ext cx="40677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156845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3. IL FILE POTRÀ ESSERE CONDIVISO O  ALLEGATO A UN ARGOMENTO TRATTATO IN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153543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CLASSE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4665725" y="3818375"/>
            <a:ext cx="4221600" cy="6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118745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4. È POSSIBILE CONDIVIDERE I MATERIALI  CON LA CLASSE, CON I SINGOLI STUDENTI O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1288415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CON I DOCENTI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" name="Google Shape;179;p21"/>
          <p:cNvGrpSpPr/>
          <p:nvPr/>
        </p:nvGrpSpPr>
        <p:grpSpPr>
          <a:xfrm>
            <a:off x="5076444" y="4507991"/>
            <a:ext cx="3096768" cy="1944624"/>
            <a:chOff x="5076444" y="4507991"/>
            <a:chExt cx="3096768" cy="1944624"/>
          </a:xfrm>
        </p:grpSpPr>
        <p:sp>
          <p:nvSpPr>
            <p:cNvPr id="180" name="Google Shape;180;p21"/>
            <p:cNvSpPr/>
            <p:nvPr/>
          </p:nvSpPr>
          <p:spPr>
            <a:xfrm>
              <a:off x="5076444" y="4507991"/>
              <a:ext cx="3096768" cy="1944624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1" name="Google Shape;181;p21"/>
            <p:cNvSpPr/>
            <p:nvPr/>
          </p:nvSpPr>
          <p:spPr>
            <a:xfrm>
              <a:off x="5932043" y="4722875"/>
              <a:ext cx="440055" cy="229870"/>
            </a:xfrm>
            <a:custGeom>
              <a:rect b="b" l="l" r="r" t="t"/>
              <a:pathLst>
                <a:path extrusionOk="0" h="229870" w="440054">
                  <a:moveTo>
                    <a:pt x="439801" y="0"/>
                  </a:moveTo>
                  <a:lnTo>
                    <a:pt x="354584" y="889"/>
                  </a:lnTo>
                  <a:lnTo>
                    <a:pt x="369023" y="29057"/>
                  </a:lnTo>
                  <a:lnTo>
                    <a:pt x="0" y="218186"/>
                  </a:lnTo>
                  <a:lnTo>
                    <a:pt x="5715" y="229489"/>
                  </a:lnTo>
                  <a:lnTo>
                    <a:pt x="374840" y="40373"/>
                  </a:lnTo>
                  <a:lnTo>
                    <a:pt x="389382" y="68707"/>
                  </a:lnTo>
                  <a:lnTo>
                    <a:pt x="422744" y="23241"/>
                  </a:lnTo>
                  <a:lnTo>
                    <a:pt x="4398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2" name="Google Shape;182;p21"/>
            <p:cNvSpPr/>
            <p:nvPr/>
          </p:nvSpPr>
          <p:spPr>
            <a:xfrm>
              <a:off x="5889244" y="4722875"/>
              <a:ext cx="1789430" cy="625475"/>
            </a:xfrm>
            <a:custGeom>
              <a:rect b="b" l="l" r="r" t="t"/>
              <a:pathLst>
                <a:path extrusionOk="0" h="625475" w="1789429">
                  <a:moveTo>
                    <a:pt x="482600" y="0"/>
                  </a:moveTo>
                  <a:lnTo>
                    <a:pt x="227076" y="2540"/>
                  </a:lnTo>
                  <a:lnTo>
                    <a:pt x="261759" y="70332"/>
                  </a:lnTo>
                  <a:lnTo>
                    <a:pt x="0" y="204470"/>
                  </a:lnTo>
                  <a:lnTo>
                    <a:pt x="34798" y="272288"/>
                  </a:lnTo>
                  <a:lnTo>
                    <a:pt x="296494" y="138176"/>
                  </a:lnTo>
                  <a:lnTo>
                    <a:pt x="331216" y="205994"/>
                  </a:lnTo>
                  <a:lnTo>
                    <a:pt x="443674" y="52959"/>
                  </a:lnTo>
                  <a:lnTo>
                    <a:pt x="482600" y="0"/>
                  </a:lnTo>
                  <a:close/>
                </a:path>
                <a:path extrusionOk="0" h="625475" w="1789429">
                  <a:moveTo>
                    <a:pt x="1789176" y="316992"/>
                  </a:moveTo>
                  <a:lnTo>
                    <a:pt x="1769364" y="257937"/>
                  </a:lnTo>
                  <a:lnTo>
                    <a:pt x="1707896" y="74676"/>
                  </a:lnTo>
                  <a:lnTo>
                    <a:pt x="1562735" y="285115"/>
                  </a:lnTo>
                  <a:lnTo>
                    <a:pt x="1638173" y="295744"/>
                  </a:lnTo>
                  <a:lnTo>
                    <a:pt x="1593215" y="614553"/>
                  </a:lnTo>
                  <a:lnTo>
                    <a:pt x="1668653" y="625221"/>
                  </a:lnTo>
                  <a:lnTo>
                    <a:pt x="1713611" y="306362"/>
                  </a:lnTo>
                  <a:lnTo>
                    <a:pt x="1789176" y="316992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83" name="Google Shape;183;p21"/>
          <p:cNvGrpSpPr/>
          <p:nvPr/>
        </p:nvGrpSpPr>
        <p:grpSpPr>
          <a:xfrm>
            <a:off x="2719832" y="5608002"/>
            <a:ext cx="628650" cy="709930"/>
            <a:chOff x="2719832" y="5608002"/>
            <a:chExt cx="628650" cy="709930"/>
          </a:xfrm>
        </p:grpSpPr>
        <p:sp>
          <p:nvSpPr>
            <p:cNvPr id="184" name="Google Shape;184;p21"/>
            <p:cNvSpPr/>
            <p:nvPr/>
          </p:nvSpPr>
          <p:spPr>
            <a:xfrm>
              <a:off x="2763393" y="5652719"/>
              <a:ext cx="584835" cy="621665"/>
            </a:xfrm>
            <a:custGeom>
              <a:rect b="b" l="l" r="r" t="t"/>
              <a:pathLst>
                <a:path extrusionOk="0" h="621664" w="584835">
                  <a:moveTo>
                    <a:pt x="295275" y="438708"/>
                  </a:moveTo>
                  <a:lnTo>
                    <a:pt x="210312" y="445643"/>
                  </a:lnTo>
                  <a:lnTo>
                    <a:pt x="226834" y="472821"/>
                  </a:lnTo>
                  <a:lnTo>
                    <a:pt x="0" y="610311"/>
                  </a:lnTo>
                  <a:lnTo>
                    <a:pt x="6604" y="621169"/>
                  </a:lnTo>
                  <a:lnTo>
                    <a:pt x="233400" y="483628"/>
                  </a:lnTo>
                  <a:lnTo>
                    <a:pt x="249936" y="510794"/>
                  </a:lnTo>
                  <a:lnTo>
                    <a:pt x="277977" y="466204"/>
                  </a:lnTo>
                  <a:lnTo>
                    <a:pt x="295275" y="438708"/>
                  </a:lnTo>
                  <a:close/>
                </a:path>
                <a:path extrusionOk="0" h="621664" w="584835">
                  <a:moveTo>
                    <a:pt x="584835" y="368604"/>
                  </a:moveTo>
                  <a:lnTo>
                    <a:pt x="569163" y="332816"/>
                  </a:lnTo>
                  <a:lnTo>
                    <a:pt x="550672" y="290537"/>
                  </a:lnTo>
                  <a:lnTo>
                    <a:pt x="530352" y="314921"/>
                  </a:lnTo>
                  <a:lnTo>
                    <a:pt x="152781" y="0"/>
                  </a:lnTo>
                  <a:lnTo>
                    <a:pt x="144653" y="9753"/>
                  </a:lnTo>
                  <a:lnTo>
                    <a:pt x="522224" y="324675"/>
                  </a:lnTo>
                  <a:lnTo>
                    <a:pt x="501904" y="349059"/>
                  </a:lnTo>
                  <a:lnTo>
                    <a:pt x="584835" y="3686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5" name="Google Shape;185;p21"/>
            <p:cNvSpPr/>
            <p:nvPr/>
          </p:nvSpPr>
          <p:spPr>
            <a:xfrm>
              <a:off x="2719832" y="5608002"/>
              <a:ext cx="628650" cy="709930"/>
            </a:xfrm>
            <a:custGeom>
              <a:rect b="b" l="l" r="r" t="t"/>
              <a:pathLst>
                <a:path extrusionOk="0" h="709929" w="628650">
                  <a:moveTo>
                    <a:pt x="338836" y="483425"/>
                  </a:moveTo>
                  <a:lnTo>
                    <a:pt x="84074" y="504215"/>
                  </a:lnTo>
                  <a:lnTo>
                    <a:pt x="123609" y="569391"/>
                  </a:lnTo>
                  <a:lnTo>
                    <a:pt x="0" y="644334"/>
                  </a:lnTo>
                  <a:lnTo>
                    <a:pt x="39497" y="709498"/>
                  </a:lnTo>
                  <a:lnTo>
                    <a:pt x="163144" y="634530"/>
                  </a:lnTo>
                  <a:lnTo>
                    <a:pt x="202692" y="699693"/>
                  </a:lnTo>
                  <a:lnTo>
                    <a:pt x="297154" y="549617"/>
                  </a:lnTo>
                  <a:lnTo>
                    <a:pt x="338836" y="483425"/>
                  </a:lnTo>
                  <a:close/>
                </a:path>
                <a:path extrusionOk="0" h="709929" w="628650">
                  <a:moveTo>
                    <a:pt x="628396" y="413321"/>
                  </a:moveTo>
                  <a:lnTo>
                    <a:pt x="587844" y="320573"/>
                  </a:lnTo>
                  <a:lnTo>
                    <a:pt x="526034" y="179133"/>
                  </a:lnTo>
                  <a:lnTo>
                    <a:pt x="477215" y="237655"/>
                  </a:lnTo>
                  <a:lnTo>
                    <a:pt x="192278" y="0"/>
                  </a:lnTo>
                  <a:lnTo>
                    <a:pt x="143383" y="58521"/>
                  </a:lnTo>
                  <a:lnTo>
                    <a:pt x="428421" y="296164"/>
                  </a:lnTo>
                  <a:lnTo>
                    <a:pt x="379603" y="354698"/>
                  </a:lnTo>
                  <a:lnTo>
                    <a:pt x="628396" y="413321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/>
          <p:nvPr>
            <p:ph type="title"/>
          </p:nvPr>
        </p:nvSpPr>
        <p:spPr>
          <a:xfrm>
            <a:off x="1669160" y="296925"/>
            <a:ext cx="5805170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CONDIVIDERE COMPITI</a:t>
            </a:r>
            <a:endParaRPr sz="4000"/>
          </a:p>
        </p:txBody>
      </p:sp>
      <p:sp>
        <p:nvSpPr>
          <p:cNvPr id="191" name="Google Shape;191;p22"/>
          <p:cNvSpPr/>
          <p:nvPr/>
        </p:nvSpPr>
        <p:spPr>
          <a:xfrm>
            <a:off x="5292852" y="1412747"/>
            <a:ext cx="3497579" cy="218541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192" name="Google Shape;192;p22"/>
          <p:cNvGrpSpPr/>
          <p:nvPr/>
        </p:nvGrpSpPr>
        <p:grpSpPr>
          <a:xfrm>
            <a:off x="972311" y="1557527"/>
            <a:ext cx="3023616" cy="1891284"/>
            <a:chOff x="972311" y="1557527"/>
            <a:chExt cx="3023616" cy="1891284"/>
          </a:xfrm>
        </p:grpSpPr>
        <p:sp>
          <p:nvSpPr>
            <p:cNvPr id="193" name="Google Shape;193;p22"/>
            <p:cNvSpPr/>
            <p:nvPr/>
          </p:nvSpPr>
          <p:spPr>
            <a:xfrm>
              <a:off x="972311" y="1557527"/>
              <a:ext cx="3023616" cy="189128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94" name="Google Shape;194;p22"/>
            <p:cNvSpPr/>
            <p:nvPr/>
          </p:nvSpPr>
          <p:spPr>
            <a:xfrm>
              <a:off x="1033449" y="2348483"/>
              <a:ext cx="586740" cy="659765"/>
            </a:xfrm>
            <a:custGeom>
              <a:rect b="b" l="l" r="r" t="t"/>
              <a:pathLst>
                <a:path extrusionOk="0" h="659764" w="586740">
                  <a:moveTo>
                    <a:pt x="586562" y="0"/>
                  </a:moveTo>
                  <a:lnTo>
                    <a:pt x="507441" y="31750"/>
                  </a:lnTo>
                  <a:lnTo>
                    <a:pt x="531228" y="52844"/>
                  </a:lnTo>
                  <a:lnTo>
                    <a:pt x="0" y="651256"/>
                  </a:lnTo>
                  <a:lnTo>
                    <a:pt x="9499" y="659765"/>
                  </a:lnTo>
                  <a:lnTo>
                    <a:pt x="540651" y="61201"/>
                  </a:lnTo>
                  <a:lnTo>
                    <a:pt x="564464" y="82296"/>
                  </a:lnTo>
                  <a:lnTo>
                    <a:pt x="574929" y="43307"/>
                  </a:lnTo>
                  <a:lnTo>
                    <a:pt x="5865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95" name="Google Shape;195;p22"/>
            <p:cNvSpPr/>
            <p:nvPr/>
          </p:nvSpPr>
          <p:spPr>
            <a:xfrm>
              <a:off x="988631" y="2348483"/>
              <a:ext cx="631825" cy="704850"/>
            </a:xfrm>
            <a:custGeom>
              <a:rect b="b" l="l" r="r" t="t"/>
              <a:pathLst>
                <a:path extrusionOk="0" h="704850" w="631825">
                  <a:moveTo>
                    <a:pt x="451138" y="145723"/>
                  </a:moveTo>
                  <a:lnTo>
                    <a:pt x="0" y="653923"/>
                  </a:lnTo>
                  <a:lnTo>
                    <a:pt x="56984" y="704595"/>
                  </a:lnTo>
                  <a:lnTo>
                    <a:pt x="508124" y="196315"/>
                  </a:lnTo>
                  <a:lnTo>
                    <a:pt x="451138" y="145723"/>
                  </a:lnTo>
                  <a:close/>
                </a:path>
                <a:path extrusionOk="0" h="704850" w="631825">
                  <a:moveTo>
                    <a:pt x="599904" y="117220"/>
                  </a:moveTo>
                  <a:lnTo>
                    <a:pt x="476440" y="117220"/>
                  </a:lnTo>
                  <a:lnTo>
                    <a:pt x="533463" y="167766"/>
                  </a:lnTo>
                  <a:lnTo>
                    <a:pt x="508124" y="196315"/>
                  </a:lnTo>
                  <a:lnTo>
                    <a:pt x="565086" y="246887"/>
                  </a:lnTo>
                  <a:lnTo>
                    <a:pt x="599904" y="117220"/>
                  </a:lnTo>
                  <a:close/>
                </a:path>
                <a:path extrusionOk="0" h="704850" w="631825">
                  <a:moveTo>
                    <a:pt x="476440" y="117220"/>
                  </a:moveTo>
                  <a:lnTo>
                    <a:pt x="451138" y="145723"/>
                  </a:lnTo>
                  <a:lnTo>
                    <a:pt x="508124" y="196315"/>
                  </a:lnTo>
                  <a:lnTo>
                    <a:pt x="533463" y="167766"/>
                  </a:lnTo>
                  <a:lnTo>
                    <a:pt x="476440" y="117220"/>
                  </a:lnTo>
                  <a:close/>
                </a:path>
                <a:path extrusionOk="0" h="704850" w="631825">
                  <a:moveTo>
                    <a:pt x="631380" y="0"/>
                  </a:moveTo>
                  <a:lnTo>
                    <a:pt x="394144" y="95123"/>
                  </a:lnTo>
                  <a:lnTo>
                    <a:pt x="451138" y="145723"/>
                  </a:lnTo>
                  <a:lnTo>
                    <a:pt x="476440" y="117220"/>
                  </a:lnTo>
                  <a:lnTo>
                    <a:pt x="599904" y="117220"/>
                  </a:lnTo>
                  <a:lnTo>
                    <a:pt x="631380" y="0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96" name="Google Shape;196;p22"/>
          <p:cNvGrpSpPr/>
          <p:nvPr/>
        </p:nvGrpSpPr>
        <p:grpSpPr>
          <a:xfrm>
            <a:off x="611123" y="4507991"/>
            <a:ext cx="4104132" cy="2215236"/>
            <a:chOff x="611123" y="4507991"/>
            <a:chExt cx="4104132" cy="2215236"/>
          </a:xfrm>
        </p:grpSpPr>
        <p:sp>
          <p:nvSpPr>
            <p:cNvPr id="197" name="Google Shape;197;p22"/>
            <p:cNvSpPr/>
            <p:nvPr/>
          </p:nvSpPr>
          <p:spPr>
            <a:xfrm>
              <a:off x="611123" y="4507991"/>
              <a:ext cx="4104132" cy="218846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98" name="Google Shape;198;p22"/>
            <p:cNvSpPr/>
            <p:nvPr/>
          </p:nvSpPr>
          <p:spPr>
            <a:xfrm>
              <a:off x="747191" y="6200978"/>
              <a:ext cx="2817495" cy="478790"/>
            </a:xfrm>
            <a:custGeom>
              <a:rect b="b" l="l" r="r" t="t"/>
              <a:pathLst>
                <a:path extrusionOk="0" h="478790" w="2817495">
                  <a:moveTo>
                    <a:pt x="225120" y="106857"/>
                  </a:moveTo>
                  <a:lnTo>
                    <a:pt x="153352" y="152768"/>
                  </a:lnTo>
                  <a:lnTo>
                    <a:pt x="180619" y="169049"/>
                  </a:lnTo>
                  <a:lnTo>
                    <a:pt x="0" y="471766"/>
                  </a:lnTo>
                  <a:lnTo>
                    <a:pt x="10909" y="478282"/>
                  </a:lnTo>
                  <a:lnTo>
                    <a:pt x="191528" y="175564"/>
                  </a:lnTo>
                  <a:lnTo>
                    <a:pt x="218795" y="191820"/>
                  </a:lnTo>
                  <a:lnTo>
                    <a:pt x="221297" y="158140"/>
                  </a:lnTo>
                  <a:lnTo>
                    <a:pt x="225120" y="106857"/>
                  </a:lnTo>
                  <a:close/>
                </a:path>
                <a:path extrusionOk="0" h="478790" w="2817495">
                  <a:moveTo>
                    <a:pt x="2817444" y="38277"/>
                  </a:moveTo>
                  <a:lnTo>
                    <a:pt x="2741371" y="0"/>
                  </a:lnTo>
                  <a:lnTo>
                    <a:pt x="2741257" y="31750"/>
                  </a:lnTo>
                  <a:lnTo>
                    <a:pt x="2163394" y="30391"/>
                  </a:lnTo>
                  <a:lnTo>
                    <a:pt x="2163394" y="43091"/>
                  </a:lnTo>
                  <a:lnTo>
                    <a:pt x="2741218" y="44450"/>
                  </a:lnTo>
                  <a:lnTo>
                    <a:pt x="2741117" y="76200"/>
                  </a:lnTo>
                  <a:lnTo>
                    <a:pt x="2804960" y="44475"/>
                  </a:lnTo>
                  <a:lnTo>
                    <a:pt x="2817444" y="38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99" name="Google Shape;199;p22"/>
            <p:cNvSpPr/>
            <p:nvPr/>
          </p:nvSpPr>
          <p:spPr>
            <a:xfrm>
              <a:off x="703668" y="6124422"/>
              <a:ext cx="2861310" cy="598805"/>
            </a:xfrm>
            <a:custGeom>
              <a:rect b="b" l="l" r="r" t="t"/>
              <a:pathLst>
                <a:path extrusionOk="0" h="598804" w="2861310">
                  <a:moveTo>
                    <a:pt x="268643" y="183413"/>
                  </a:moveTo>
                  <a:lnTo>
                    <a:pt x="53352" y="321170"/>
                  </a:lnTo>
                  <a:lnTo>
                    <a:pt x="118783" y="360210"/>
                  </a:lnTo>
                  <a:lnTo>
                    <a:pt x="0" y="559320"/>
                  </a:lnTo>
                  <a:lnTo>
                    <a:pt x="65430" y="598360"/>
                  </a:lnTo>
                  <a:lnTo>
                    <a:pt x="184226" y="399249"/>
                  </a:lnTo>
                  <a:lnTo>
                    <a:pt x="249669" y="438289"/>
                  </a:lnTo>
                  <a:lnTo>
                    <a:pt x="257911" y="327482"/>
                  </a:lnTo>
                  <a:lnTo>
                    <a:pt x="268643" y="183413"/>
                  </a:lnTo>
                  <a:close/>
                </a:path>
                <a:path extrusionOk="0" h="598804" w="2861310">
                  <a:moveTo>
                    <a:pt x="2785199" y="152488"/>
                  </a:moveTo>
                  <a:lnTo>
                    <a:pt x="2670340" y="152488"/>
                  </a:lnTo>
                  <a:lnTo>
                    <a:pt x="2632278" y="152488"/>
                  </a:lnTo>
                  <a:lnTo>
                    <a:pt x="2632113" y="228587"/>
                  </a:lnTo>
                  <a:lnTo>
                    <a:pt x="2785199" y="152488"/>
                  </a:lnTo>
                  <a:close/>
                </a:path>
                <a:path extrusionOk="0" h="598804" w="2861310">
                  <a:moveTo>
                    <a:pt x="2860967" y="114833"/>
                  </a:moveTo>
                  <a:lnTo>
                    <a:pt x="2632621" y="0"/>
                  </a:lnTo>
                  <a:lnTo>
                    <a:pt x="2632443" y="76200"/>
                  </a:lnTo>
                  <a:lnTo>
                    <a:pt x="2175294" y="75120"/>
                  </a:lnTo>
                  <a:lnTo>
                    <a:pt x="2175040" y="151320"/>
                  </a:lnTo>
                  <a:lnTo>
                    <a:pt x="2632278" y="152400"/>
                  </a:lnTo>
                  <a:lnTo>
                    <a:pt x="2670340" y="152488"/>
                  </a:lnTo>
                  <a:lnTo>
                    <a:pt x="2785389" y="152400"/>
                  </a:lnTo>
                  <a:lnTo>
                    <a:pt x="2860967" y="114833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200" name="Google Shape;200;p22"/>
          <p:cNvGrpSpPr/>
          <p:nvPr/>
        </p:nvGrpSpPr>
        <p:grpSpPr>
          <a:xfrm>
            <a:off x="5436108" y="4652771"/>
            <a:ext cx="3023616" cy="1891283"/>
            <a:chOff x="5436108" y="4652771"/>
            <a:chExt cx="3023616" cy="1891283"/>
          </a:xfrm>
        </p:grpSpPr>
        <p:sp>
          <p:nvSpPr>
            <p:cNvPr id="201" name="Google Shape;201;p22"/>
            <p:cNvSpPr/>
            <p:nvPr/>
          </p:nvSpPr>
          <p:spPr>
            <a:xfrm>
              <a:off x="5436108" y="4652771"/>
              <a:ext cx="3023616" cy="1891283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02" name="Google Shape;202;p22"/>
            <p:cNvSpPr/>
            <p:nvPr/>
          </p:nvSpPr>
          <p:spPr>
            <a:xfrm>
              <a:off x="7665720" y="5372099"/>
              <a:ext cx="373380" cy="443865"/>
            </a:xfrm>
            <a:custGeom>
              <a:rect b="b" l="l" r="r" t="t"/>
              <a:pathLst>
                <a:path extrusionOk="0" h="443864" w="373379">
                  <a:moveTo>
                    <a:pt x="373126" y="435127"/>
                  </a:moveTo>
                  <a:lnTo>
                    <a:pt x="53860" y="54305"/>
                  </a:lnTo>
                  <a:lnTo>
                    <a:pt x="65417" y="44577"/>
                  </a:lnTo>
                  <a:lnTo>
                    <a:pt x="78105" y="33909"/>
                  </a:lnTo>
                  <a:lnTo>
                    <a:pt x="0" y="0"/>
                  </a:lnTo>
                  <a:lnTo>
                    <a:pt x="19812" y="82931"/>
                  </a:lnTo>
                  <a:lnTo>
                    <a:pt x="44132" y="62484"/>
                  </a:lnTo>
                  <a:lnTo>
                    <a:pt x="363474" y="443280"/>
                  </a:lnTo>
                  <a:lnTo>
                    <a:pt x="373126" y="435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03" name="Google Shape;203;p22"/>
            <p:cNvSpPr/>
            <p:nvPr/>
          </p:nvSpPr>
          <p:spPr>
            <a:xfrm>
              <a:off x="7665720" y="5372099"/>
              <a:ext cx="418465" cy="488315"/>
            </a:xfrm>
            <a:custGeom>
              <a:rect b="b" l="l" r="r" t="t"/>
              <a:pathLst>
                <a:path extrusionOk="0" h="488314" w="418465">
                  <a:moveTo>
                    <a:pt x="176076" y="150675"/>
                  </a:moveTo>
                  <a:lnTo>
                    <a:pt x="117702" y="199630"/>
                  </a:lnTo>
                  <a:lnTo>
                    <a:pt x="359536" y="488010"/>
                  </a:lnTo>
                  <a:lnTo>
                    <a:pt x="417956" y="439051"/>
                  </a:lnTo>
                  <a:lnTo>
                    <a:pt x="176076" y="150675"/>
                  </a:lnTo>
                  <a:close/>
                </a:path>
                <a:path extrusionOk="0" h="488314" w="418465">
                  <a:moveTo>
                    <a:pt x="0" y="0"/>
                  </a:moveTo>
                  <a:lnTo>
                    <a:pt x="59308" y="248602"/>
                  </a:lnTo>
                  <a:lnTo>
                    <a:pt x="117702" y="199630"/>
                  </a:lnTo>
                  <a:lnTo>
                    <a:pt x="93218" y="170434"/>
                  </a:lnTo>
                  <a:lnTo>
                    <a:pt x="151637" y="121538"/>
                  </a:lnTo>
                  <a:lnTo>
                    <a:pt x="210818" y="121538"/>
                  </a:lnTo>
                  <a:lnTo>
                    <a:pt x="234441" y="101727"/>
                  </a:lnTo>
                  <a:lnTo>
                    <a:pt x="0" y="0"/>
                  </a:lnTo>
                  <a:close/>
                </a:path>
                <a:path extrusionOk="0" h="488314" w="418465">
                  <a:moveTo>
                    <a:pt x="151637" y="121538"/>
                  </a:moveTo>
                  <a:lnTo>
                    <a:pt x="93218" y="170434"/>
                  </a:lnTo>
                  <a:lnTo>
                    <a:pt x="117702" y="199630"/>
                  </a:lnTo>
                  <a:lnTo>
                    <a:pt x="176076" y="150675"/>
                  </a:lnTo>
                  <a:lnTo>
                    <a:pt x="151637" y="121538"/>
                  </a:lnTo>
                  <a:close/>
                </a:path>
                <a:path extrusionOk="0" h="488314" w="418465">
                  <a:moveTo>
                    <a:pt x="210818" y="121538"/>
                  </a:moveTo>
                  <a:lnTo>
                    <a:pt x="151637" y="121538"/>
                  </a:lnTo>
                  <a:lnTo>
                    <a:pt x="176076" y="150675"/>
                  </a:lnTo>
                  <a:lnTo>
                    <a:pt x="210818" y="121538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04" name="Google Shape;204;p22"/>
          <p:cNvSpPr txBox="1"/>
          <p:nvPr/>
        </p:nvSpPr>
        <p:spPr>
          <a:xfrm>
            <a:off x="371347" y="1009269"/>
            <a:ext cx="8355965" cy="453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1. IN DIDATTICA, NELLA SEZIONE COMPITI, È	2. AGGIUNGERE UN FILE E CONFERMARE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3981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POSSIBILE AGGIUNGERE I COMPITI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2"/>
          <p:cNvSpPr txBox="1"/>
          <p:nvPr/>
        </p:nvSpPr>
        <p:spPr>
          <a:xfrm>
            <a:off x="749300" y="3962780"/>
            <a:ext cx="3254375" cy="452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515619" lvl="0" marL="52768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3. IL FILE PUÒ ESSERE SCARICATO O  ABBINATO A UNA CLASSE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2"/>
          <p:cNvSpPr txBox="1"/>
          <p:nvPr/>
        </p:nvSpPr>
        <p:spPr>
          <a:xfrm>
            <a:off x="4975986" y="4105783"/>
            <a:ext cx="3873500" cy="452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292860" lvl="0" marL="130492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4. SELEZIONARE LA CLASSE DA ABBINARE E  CONFERMARE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" name="Google Shape;207;p22"/>
          <p:cNvGrpSpPr/>
          <p:nvPr/>
        </p:nvGrpSpPr>
        <p:grpSpPr>
          <a:xfrm>
            <a:off x="6298691" y="2634995"/>
            <a:ext cx="344170" cy="488950"/>
            <a:chOff x="6298691" y="2634995"/>
            <a:chExt cx="344170" cy="488950"/>
          </a:xfrm>
        </p:grpSpPr>
        <p:sp>
          <p:nvSpPr>
            <p:cNvPr id="208" name="Google Shape;208;p22"/>
            <p:cNvSpPr/>
            <p:nvPr/>
          </p:nvSpPr>
          <p:spPr>
            <a:xfrm>
              <a:off x="6298692" y="2634995"/>
              <a:ext cx="300355" cy="445134"/>
            </a:xfrm>
            <a:custGeom>
              <a:rect b="b" l="l" r="r" t="t"/>
              <a:pathLst>
                <a:path extrusionOk="0" h="445135" w="300354">
                  <a:moveTo>
                    <a:pt x="299847" y="437642"/>
                  </a:moveTo>
                  <a:lnTo>
                    <a:pt x="47586" y="59880"/>
                  </a:lnTo>
                  <a:lnTo>
                    <a:pt x="63411" y="49276"/>
                  </a:lnTo>
                  <a:lnTo>
                    <a:pt x="74041" y="42164"/>
                  </a:lnTo>
                  <a:lnTo>
                    <a:pt x="0" y="0"/>
                  </a:lnTo>
                  <a:lnTo>
                    <a:pt x="10668" y="84582"/>
                  </a:lnTo>
                  <a:lnTo>
                    <a:pt x="37020" y="66954"/>
                  </a:lnTo>
                  <a:lnTo>
                    <a:pt x="289306" y="444627"/>
                  </a:lnTo>
                  <a:lnTo>
                    <a:pt x="299847" y="4376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09" name="Google Shape;209;p22"/>
            <p:cNvSpPr/>
            <p:nvPr/>
          </p:nvSpPr>
          <p:spPr>
            <a:xfrm>
              <a:off x="6298691" y="2634995"/>
              <a:ext cx="344170" cy="488950"/>
            </a:xfrm>
            <a:custGeom>
              <a:rect b="b" l="l" r="r" t="t"/>
              <a:pathLst>
                <a:path extrusionOk="0" h="488950" w="344170">
                  <a:moveTo>
                    <a:pt x="158663" y="168925"/>
                  </a:moveTo>
                  <a:lnTo>
                    <a:pt x="95310" y="211245"/>
                  </a:lnTo>
                  <a:lnTo>
                    <a:pt x="280542" y="488695"/>
                  </a:lnTo>
                  <a:lnTo>
                    <a:pt x="343915" y="446404"/>
                  </a:lnTo>
                  <a:lnTo>
                    <a:pt x="158663" y="168925"/>
                  </a:lnTo>
                  <a:close/>
                </a:path>
                <a:path extrusionOk="0" h="488950" w="344170">
                  <a:moveTo>
                    <a:pt x="0" y="0"/>
                  </a:moveTo>
                  <a:lnTo>
                    <a:pt x="31877" y="253618"/>
                  </a:lnTo>
                  <a:lnTo>
                    <a:pt x="95310" y="211245"/>
                  </a:lnTo>
                  <a:lnTo>
                    <a:pt x="74168" y="179577"/>
                  </a:lnTo>
                  <a:lnTo>
                    <a:pt x="137541" y="137287"/>
                  </a:lnTo>
                  <a:lnTo>
                    <a:pt x="206026" y="137287"/>
                  </a:lnTo>
                  <a:lnTo>
                    <a:pt x="221996" y="126618"/>
                  </a:lnTo>
                  <a:lnTo>
                    <a:pt x="0" y="0"/>
                  </a:lnTo>
                  <a:close/>
                </a:path>
                <a:path extrusionOk="0" h="488950" w="344170">
                  <a:moveTo>
                    <a:pt x="137541" y="137287"/>
                  </a:moveTo>
                  <a:lnTo>
                    <a:pt x="74168" y="179577"/>
                  </a:lnTo>
                  <a:lnTo>
                    <a:pt x="95310" y="211245"/>
                  </a:lnTo>
                  <a:lnTo>
                    <a:pt x="158663" y="168925"/>
                  </a:lnTo>
                  <a:lnTo>
                    <a:pt x="137541" y="137287"/>
                  </a:lnTo>
                  <a:close/>
                </a:path>
                <a:path extrusionOk="0" h="488950" w="344170">
                  <a:moveTo>
                    <a:pt x="206026" y="137287"/>
                  </a:moveTo>
                  <a:lnTo>
                    <a:pt x="137541" y="137287"/>
                  </a:lnTo>
                  <a:lnTo>
                    <a:pt x="158663" y="168925"/>
                  </a:lnTo>
                  <a:lnTo>
                    <a:pt x="206026" y="137287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 txBox="1"/>
          <p:nvPr>
            <p:ph type="title"/>
          </p:nvPr>
        </p:nvSpPr>
        <p:spPr>
          <a:xfrm>
            <a:off x="221691" y="519430"/>
            <a:ext cx="8653780" cy="467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GIORNALE DEL PROFESSORE: SCRIVERE I VOTI</a:t>
            </a:r>
            <a:endParaRPr sz="2900"/>
          </a:p>
        </p:txBody>
      </p:sp>
      <p:sp>
        <p:nvSpPr>
          <p:cNvPr id="215" name="Google Shape;215;p10"/>
          <p:cNvSpPr txBox="1"/>
          <p:nvPr/>
        </p:nvSpPr>
        <p:spPr>
          <a:xfrm>
            <a:off x="1109573" y="1296670"/>
            <a:ext cx="6789420" cy="455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044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2. CLICCARE SU UNA CASELLA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1. CLICCARE SU VOTI	CORRISPONDENTE ALL'ALUNNO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0"/>
          <p:cNvSpPr txBox="1"/>
          <p:nvPr/>
        </p:nvSpPr>
        <p:spPr>
          <a:xfrm>
            <a:off x="350011" y="4826634"/>
            <a:ext cx="4133215" cy="1093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6096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3. PER INSERIRE IL VOTO ALL'INTERA CLASSE  CLICCARE SUL NUMERO PROGRESSIVO DELLA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259079" marR="261620" rtl="0" algn="ct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PROVA (CLICCANDO SU </a:t>
            </a:r>
            <a:r>
              <a:rPr i="1" lang="en-US" sz="1400">
                <a:latin typeface="Arial"/>
                <a:ea typeface="Arial"/>
                <a:cs typeface="Arial"/>
                <a:sym typeface="Arial"/>
              </a:rPr>
              <a:t>SCRITTO-ORALE-  PRATICO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AUMENTA FINO A 15 IL NUMERO  DEGLI SPAZI PER I VOTI)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7" name="Google Shape;217;p10"/>
          <p:cNvGrpSpPr/>
          <p:nvPr/>
        </p:nvGrpSpPr>
        <p:grpSpPr>
          <a:xfrm>
            <a:off x="251459" y="1723389"/>
            <a:ext cx="3887724" cy="1531874"/>
            <a:chOff x="251459" y="1723389"/>
            <a:chExt cx="3887724" cy="1531874"/>
          </a:xfrm>
        </p:grpSpPr>
        <p:sp>
          <p:nvSpPr>
            <p:cNvPr id="218" name="Google Shape;218;p10"/>
            <p:cNvSpPr/>
            <p:nvPr/>
          </p:nvSpPr>
          <p:spPr>
            <a:xfrm>
              <a:off x="251459" y="1844039"/>
              <a:ext cx="3887724" cy="141122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19" name="Google Shape;219;p10"/>
            <p:cNvSpPr/>
            <p:nvPr/>
          </p:nvSpPr>
          <p:spPr>
            <a:xfrm>
              <a:off x="2073909" y="1723389"/>
              <a:ext cx="984885" cy="490220"/>
            </a:xfrm>
            <a:custGeom>
              <a:rect b="b" l="l" r="r" t="t"/>
              <a:pathLst>
                <a:path extrusionOk="0" h="490219" w="984885">
                  <a:moveTo>
                    <a:pt x="761252" y="420683"/>
                  </a:moveTo>
                  <a:lnTo>
                    <a:pt x="729360" y="489838"/>
                  </a:lnTo>
                  <a:lnTo>
                    <a:pt x="984757" y="481838"/>
                  </a:lnTo>
                  <a:lnTo>
                    <a:pt x="948605" y="436625"/>
                  </a:lnTo>
                  <a:lnTo>
                    <a:pt x="795782" y="436625"/>
                  </a:lnTo>
                  <a:lnTo>
                    <a:pt x="761252" y="420683"/>
                  </a:lnTo>
                  <a:close/>
                </a:path>
                <a:path extrusionOk="0" h="490219" w="984885">
                  <a:moveTo>
                    <a:pt x="793185" y="351438"/>
                  </a:moveTo>
                  <a:lnTo>
                    <a:pt x="761252" y="420683"/>
                  </a:lnTo>
                  <a:lnTo>
                    <a:pt x="795782" y="436625"/>
                  </a:lnTo>
                  <a:lnTo>
                    <a:pt x="827785" y="367411"/>
                  </a:lnTo>
                  <a:lnTo>
                    <a:pt x="793185" y="351438"/>
                  </a:lnTo>
                  <a:close/>
                </a:path>
                <a:path extrusionOk="0" h="490219" w="984885">
                  <a:moveTo>
                    <a:pt x="825119" y="282194"/>
                  </a:moveTo>
                  <a:lnTo>
                    <a:pt x="793185" y="351438"/>
                  </a:lnTo>
                  <a:lnTo>
                    <a:pt x="827785" y="367411"/>
                  </a:lnTo>
                  <a:lnTo>
                    <a:pt x="795782" y="436625"/>
                  </a:lnTo>
                  <a:lnTo>
                    <a:pt x="948605" y="436625"/>
                  </a:lnTo>
                  <a:lnTo>
                    <a:pt x="825119" y="282194"/>
                  </a:lnTo>
                  <a:close/>
                </a:path>
                <a:path extrusionOk="0" h="490219" w="984885">
                  <a:moveTo>
                    <a:pt x="31876" y="0"/>
                  </a:moveTo>
                  <a:lnTo>
                    <a:pt x="0" y="69214"/>
                  </a:lnTo>
                  <a:lnTo>
                    <a:pt x="761252" y="420683"/>
                  </a:lnTo>
                  <a:lnTo>
                    <a:pt x="793185" y="351438"/>
                  </a:lnTo>
                  <a:lnTo>
                    <a:pt x="31876" y="0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481584" y="2809239"/>
              <a:ext cx="791210" cy="359410"/>
            </a:xfrm>
            <a:custGeom>
              <a:rect b="b" l="l" r="r" t="t"/>
              <a:pathLst>
                <a:path extrusionOk="0" h="359410" w="791210">
                  <a:moveTo>
                    <a:pt x="790956" y="0"/>
                  </a:moveTo>
                  <a:lnTo>
                    <a:pt x="0" y="0"/>
                  </a:lnTo>
                  <a:lnTo>
                    <a:pt x="0" y="358140"/>
                  </a:lnTo>
                  <a:lnTo>
                    <a:pt x="342" y="358140"/>
                  </a:lnTo>
                  <a:lnTo>
                    <a:pt x="342" y="359410"/>
                  </a:lnTo>
                  <a:lnTo>
                    <a:pt x="790575" y="359410"/>
                  </a:lnTo>
                  <a:lnTo>
                    <a:pt x="790575" y="358140"/>
                  </a:lnTo>
                  <a:lnTo>
                    <a:pt x="790956" y="358140"/>
                  </a:lnTo>
                  <a:lnTo>
                    <a:pt x="790956" y="0"/>
                  </a:lnTo>
                  <a:close/>
                </a:path>
              </a:pathLst>
            </a:custGeom>
            <a:solidFill>
              <a:srgbClr val="CFE7F5">
                <a:alpha val="9450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481584" y="2808731"/>
              <a:ext cx="791210" cy="360045"/>
            </a:xfrm>
            <a:custGeom>
              <a:rect b="b" l="l" r="r" t="t"/>
              <a:pathLst>
                <a:path extrusionOk="0" h="360044" w="791210">
                  <a:moveTo>
                    <a:pt x="0" y="1523"/>
                  </a:moveTo>
                  <a:lnTo>
                    <a:pt x="0" y="762"/>
                  </a:lnTo>
                  <a:lnTo>
                    <a:pt x="711" y="0"/>
                  </a:lnTo>
                  <a:lnTo>
                    <a:pt x="1587" y="0"/>
                  </a:lnTo>
                  <a:lnTo>
                    <a:pt x="789432" y="0"/>
                  </a:lnTo>
                  <a:lnTo>
                    <a:pt x="790194" y="0"/>
                  </a:lnTo>
                  <a:lnTo>
                    <a:pt x="790956" y="762"/>
                  </a:lnTo>
                  <a:lnTo>
                    <a:pt x="790956" y="1523"/>
                  </a:lnTo>
                  <a:lnTo>
                    <a:pt x="790956" y="358139"/>
                  </a:lnTo>
                  <a:lnTo>
                    <a:pt x="790956" y="358901"/>
                  </a:lnTo>
                  <a:lnTo>
                    <a:pt x="790194" y="359663"/>
                  </a:lnTo>
                  <a:lnTo>
                    <a:pt x="789432" y="359663"/>
                  </a:lnTo>
                  <a:lnTo>
                    <a:pt x="1587" y="359663"/>
                  </a:lnTo>
                  <a:lnTo>
                    <a:pt x="711" y="359663"/>
                  </a:lnTo>
                  <a:lnTo>
                    <a:pt x="0" y="358901"/>
                  </a:lnTo>
                  <a:lnTo>
                    <a:pt x="0" y="358139"/>
                  </a:lnTo>
                  <a:lnTo>
                    <a:pt x="0" y="1523"/>
                  </a:lnTo>
                  <a:close/>
                </a:path>
              </a:pathLst>
            </a:custGeom>
            <a:noFill/>
            <a:ln cap="flat" cmpd="sng" w="952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222" name="Google Shape;222;p10"/>
          <p:cNvGrpSpPr/>
          <p:nvPr/>
        </p:nvGrpSpPr>
        <p:grpSpPr>
          <a:xfrm>
            <a:off x="3368166" y="1730755"/>
            <a:ext cx="5596001" cy="3117342"/>
            <a:chOff x="3368166" y="1730755"/>
            <a:chExt cx="5596001" cy="3117342"/>
          </a:xfrm>
        </p:grpSpPr>
        <p:sp>
          <p:nvSpPr>
            <p:cNvPr id="223" name="Google Shape;223;p10"/>
            <p:cNvSpPr/>
            <p:nvPr/>
          </p:nvSpPr>
          <p:spPr>
            <a:xfrm>
              <a:off x="4212335" y="1988819"/>
              <a:ext cx="4751832" cy="280111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4" name="Google Shape;224;p10"/>
            <p:cNvSpPr/>
            <p:nvPr/>
          </p:nvSpPr>
          <p:spPr>
            <a:xfrm>
              <a:off x="6146799" y="1730755"/>
              <a:ext cx="393700" cy="1899920"/>
            </a:xfrm>
            <a:custGeom>
              <a:rect b="b" l="l" r="r" t="t"/>
              <a:pathLst>
                <a:path extrusionOk="0" h="1899920" w="393700">
                  <a:moveTo>
                    <a:pt x="0" y="1656715"/>
                  </a:moveTo>
                  <a:lnTo>
                    <a:pt x="80263" y="1899412"/>
                  </a:lnTo>
                  <a:lnTo>
                    <a:pt x="207659" y="1716405"/>
                  </a:lnTo>
                  <a:lnTo>
                    <a:pt x="145414" y="1716405"/>
                  </a:lnTo>
                  <a:lnTo>
                    <a:pt x="69976" y="1705356"/>
                  </a:lnTo>
                  <a:lnTo>
                    <a:pt x="75450" y="1667681"/>
                  </a:lnTo>
                  <a:lnTo>
                    <a:pt x="0" y="1656715"/>
                  </a:lnTo>
                  <a:close/>
                </a:path>
                <a:path extrusionOk="0" h="1899920" w="393700">
                  <a:moveTo>
                    <a:pt x="75450" y="1667681"/>
                  </a:moveTo>
                  <a:lnTo>
                    <a:pt x="69976" y="1705356"/>
                  </a:lnTo>
                  <a:lnTo>
                    <a:pt x="145414" y="1716405"/>
                  </a:lnTo>
                  <a:lnTo>
                    <a:pt x="150900" y="1678647"/>
                  </a:lnTo>
                  <a:lnTo>
                    <a:pt x="75450" y="1667681"/>
                  </a:lnTo>
                  <a:close/>
                </a:path>
                <a:path extrusionOk="0" h="1899920" w="393700">
                  <a:moveTo>
                    <a:pt x="150900" y="1678647"/>
                  </a:moveTo>
                  <a:lnTo>
                    <a:pt x="145414" y="1716405"/>
                  </a:lnTo>
                  <a:lnTo>
                    <a:pt x="207659" y="1716405"/>
                  </a:lnTo>
                  <a:lnTo>
                    <a:pt x="226313" y="1689608"/>
                  </a:lnTo>
                  <a:lnTo>
                    <a:pt x="150900" y="1678647"/>
                  </a:lnTo>
                  <a:close/>
                </a:path>
                <a:path extrusionOk="0" h="1899920" w="393700">
                  <a:moveTo>
                    <a:pt x="317753" y="0"/>
                  </a:moveTo>
                  <a:lnTo>
                    <a:pt x="75450" y="1667681"/>
                  </a:lnTo>
                  <a:lnTo>
                    <a:pt x="150900" y="1678647"/>
                  </a:lnTo>
                  <a:lnTo>
                    <a:pt x="393192" y="10922"/>
                  </a:lnTo>
                  <a:lnTo>
                    <a:pt x="317753" y="0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4355591" y="3573779"/>
              <a:ext cx="721360" cy="1222375"/>
            </a:xfrm>
            <a:custGeom>
              <a:rect b="b" l="l" r="r" t="t"/>
              <a:pathLst>
                <a:path extrusionOk="0" h="1222375" w="721360">
                  <a:moveTo>
                    <a:pt x="720090" y="0"/>
                  </a:moveTo>
                  <a:lnTo>
                    <a:pt x="762" y="0"/>
                  </a:lnTo>
                  <a:lnTo>
                    <a:pt x="0" y="762"/>
                  </a:lnTo>
                  <a:lnTo>
                    <a:pt x="0" y="1221486"/>
                  </a:lnTo>
                  <a:lnTo>
                    <a:pt x="762" y="1222248"/>
                  </a:lnTo>
                  <a:lnTo>
                    <a:pt x="720090" y="1222248"/>
                  </a:lnTo>
                  <a:lnTo>
                    <a:pt x="720852" y="1221486"/>
                  </a:lnTo>
                  <a:lnTo>
                    <a:pt x="720852" y="762"/>
                  </a:lnTo>
                  <a:close/>
                </a:path>
              </a:pathLst>
            </a:custGeom>
            <a:solidFill>
              <a:srgbClr val="CFE7F5">
                <a:alpha val="9450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4355591" y="3573779"/>
              <a:ext cx="721360" cy="1222375"/>
            </a:xfrm>
            <a:custGeom>
              <a:rect b="b" l="l" r="r" t="t"/>
              <a:pathLst>
                <a:path extrusionOk="0" h="1222375" w="721360">
                  <a:moveTo>
                    <a:pt x="0" y="1524"/>
                  </a:moveTo>
                  <a:lnTo>
                    <a:pt x="0" y="762"/>
                  </a:lnTo>
                  <a:lnTo>
                    <a:pt x="762" y="0"/>
                  </a:lnTo>
                  <a:lnTo>
                    <a:pt x="1524" y="0"/>
                  </a:lnTo>
                  <a:lnTo>
                    <a:pt x="719328" y="0"/>
                  </a:lnTo>
                  <a:lnTo>
                    <a:pt x="720090" y="0"/>
                  </a:lnTo>
                  <a:lnTo>
                    <a:pt x="720852" y="762"/>
                  </a:lnTo>
                  <a:lnTo>
                    <a:pt x="720852" y="1524"/>
                  </a:lnTo>
                  <a:lnTo>
                    <a:pt x="720852" y="1220724"/>
                  </a:lnTo>
                  <a:lnTo>
                    <a:pt x="720852" y="1221486"/>
                  </a:lnTo>
                  <a:lnTo>
                    <a:pt x="720090" y="1222248"/>
                  </a:lnTo>
                  <a:lnTo>
                    <a:pt x="719328" y="1222248"/>
                  </a:lnTo>
                  <a:lnTo>
                    <a:pt x="1524" y="1222248"/>
                  </a:lnTo>
                  <a:lnTo>
                    <a:pt x="762" y="1222248"/>
                  </a:lnTo>
                  <a:lnTo>
                    <a:pt x="0" y="1221486"/>
                  </a:lnTo>
                  <a:lnTo>
                    <a:pt x="0" y="1220724"/>
                  </a:lnTo>
                  <a:lnTo>
                    <a:pt x="0" y="1524"/>
                  </a:lnTo>
                  <a:close/>
                </a:path>
              </a:pathLst>
            </a:custGeom>
            <a:noFill/>
            <a:ln cap="flat" cmpd="sng" w="952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7" name="Google Shape;227;p10"/>
            <p:cNvSpPr/>
            <p:nvPr/>
          </p:nvSpPr>
          <p:spPr>
            <a:xfrm>
              <a:off x="3368166" y="3500627"/>
              <a:ext cx="2427605" cy="1347470"/>
            </a:xfrm>
            <a:custGeom>
              <a:rect b="b" l="l" r="r" t="t"/>
              <a:pathLst>
                <a:path extrusionOk="0" h="1347470" w="2427604">
                  <a:moveTo>
                    <a:pt x="2208677" y="75984"/>
                  </a:moveTo>
                  <a:lnTo>
                    <a:pt x="0" y="1280160"/>
                  </a:lnTo>
                  <a:lnTo>
                    <a:pt x="36449" y="1347089"/>
                  </a:lnTo>
                  <a:lnTo>
                    <a:pt x="2245102" y="142869"/>
                  </a:lnTo>
                  <a:lnTo>
                    <a:pt x="2208677" y="75984"/>
                  </a:lnTo>
                  <a:close/>
                </a:path>
                <a:path extrusionOk="0" h="1347470" w="2427604">
                  <a:moveTo>
                    <a:pt x="2387379" y="57785"/>
                  </a:moveTo>
                  <a:lnTo>
                    <a:pt x="2242058" y="57785"/>
                  </a:lnTo>
                  <a:lnTo>
                    <a:pt x="2278634" y="124587"/>
                  </a:lnTo>
                  <a:lnTo>
                    <a:pt x="2245102" y="142869"/>
                  </a:lnTo>
                  <a:lnTo>
                    <a:pt x="2281555" y="209804"/>
                  </a:lnTo>
                  <a:lnTo>
                    <a:pt x="2387379" y="57785"/>
                  </a:lnTo>
                  <a:close/>
                </a:path>
                <a:path extrusionOk="0" h="1347470" w="2427604">
                  <a:moveTo>
                    <a:pt x="2242058" y="57785"/>
                  </a:moveTo>
                  <a:lnTo>
                    <a:pt x="2208677" y="75984"/>
                  </a:lnTo>
                  <a:lnTo>
                    <a:pt x="2245102" y="142869"/>
                  </a:lnTo>
                  <a:lnTo>
                    <a:pt x="2278634" y="124587"/>
                  </a:lnTo>
                  <a:lnTo>
                    <a:pt x="2242058" y="57785"/>
                  </a:lnTo>
                  <a:close/>
                </a:path>
                <a:path extrusionOk="0" h="1347470" w="2427604">
                  <a:moveTo>
                    <a:pt x="2427605" y="0"/>
                  </a:moveTo>
                  <a:lnTo>
                    <a:pt x="2172208" y="9017"/>
                  </a:lnTo>
                  <a:lnTo>
                    <a:pt x="2208677" y="75984"/>
                  </a:lnTo>
                  <a:lnTo>
                    <a:pt x="2242058" y="57785"/>
                  </a:lnTo>
                  <a:lnTo>
                    <a:pt x="2387379" y="57785"/>
                  </a:lnTo>
                  <a:lnTo>
                    <a:pt x="2427605" y="0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28" name="Google Shape;228;p10"/>
          <p:cNvSpPr txBox="1"/>
          <p:nvPr/>
        </p:nvSpPr>
        <p:spPr>
          <a:xfrm>
            <a:off x="5527928" y="5619089"/>
            <a:ext cx="3129280" cy="8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4 . È POSSIBILE STAMPARE I VOTI E  CALCOLARE LA MEDIA ARITMETICA. </a:t>
            </a:r>
            <a:r>
              <a:rPr lang="en-US" sz="1400" u="sng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400" u="sng">
                <a:latin typeface="Arial"/>
                <a:ea typeface="Arial"/>
                <a:cs typeface="Arial"/>
                <a:sym typeface="Arial"/>
              </a:rPr>
              <a:t>LA MEDIA NON È VINCOLANTE PER  LO SCRUTINIO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0"/>
          <p:cNvSpPr/>
          <p:nvPr/>
        </p:nvSpPr>
        <p:spPr>
          <a:xfrm>
            <a:off x="5615051" y="2564891"/>
            <a:ext cx="3016885" cy="3074670"/>
          </a:xfrm>
          <a:custGeom>
            <a:rect b="b" l="l" r="r" t="t"/>
            <a:pathLst>
              <a:path extrusionOk="0" h="3074670" w="3016884">
                <a:moveTo>
                  <a:pt x="1094613" y="3049206"/>
                </a:moveTo>
                <a:lnTo>
                  <a:pt x="144500" y="204736"/>
                </a:lnTo>
                <a:lnTo>
                  <a:pt x="216789" y="180594"/>
                </a:lnTo>
                <a:lnTo>
                  <a:pt x="204825" y="168656"/>
                </a:lnTo>
                <a:lnTo>
                  <a:pt x="35941" y="0"/>
                </a:lnTo>
                <a:lnTo>
                  <a:pt x="0" y="252984"/>
                </a:lnTo>
                <a:lnTo>
                  <a:pt x="72237" y="228866"/>
                </a:lnTo>
                <a:lnTo>
                  <a:pt x="1022223" y="3073349"/>
                </a:lnTo>
                <a:lnTo>
                  <a:pt x="1094613" y="3049206"/>
                </a:lnTo>
                <a:close/>
              </a:path>
              <a:path extrusionOk="0" h="3074670" w="3016884">
                <a:moveTo>
                  <a:pt x="3016885" y="758571"/>
                </a:moveTo>
                <a:lnTo>
                  <a:pt x="3007283" y="669671"/>
                </a:lnTo>
                <a:lnTo>
                  <a:pt x="2989453" y="504444"/>
                </a:lnTo>
                <a:lnTo>
                  <a:pt x="2802636" y="678815"/>
                </a:lnTo>
                <a:lnTo>
                  <a:pt x="2874048" y="705408"/>
                </a:lnTo>
                <a:lnTo>
                  <a:pt x="2003171" y="3047568"/>
                </a:lnTo>
                <a:lnTo>
                  <a:pt x="2074672" y="3074124"/>
                </a:lnTo>
                <a:lnTo>
                  <a:pt x="2945422" y="731977"/>
                </a:lnTo>
                <a:lnTo>
                  <a:pt x="3016885" y="758571"/>
                </a:lnTo>
                <a:close/>
              </a:path>
            </a:pathLst>
          </a:custGeom>
          <a:solidFill>
            <a:srgbClr val="66FF3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"/>
          <p:cNvSpPr txBox="1"/>
          <p:nvPr>
            <p:ph type="title"/>
          </p:nvPr>
        </p:nvSpPr>
        <p:spPr>
          <a:xfrm>
            <a:off x="293497" y="110997"/>
            <a:ext cx="8557005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7225">
            <a:spAutoFit/>
          </a:bodyPr>
          <a:lstStyle/>
          <a:p>
            <a:pPr indent="-3225800" lvl="0" marL="378714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INSERIRE VOTI DI PROVE CHE NON FANNO MEDIA  </a:t>
            </a:r>
            <a:endParaRPr b="1" sz="2400"/>
          </a:p>
        </p:txBody>
      </p:sp>
      <p:sp>
        <p:nvSpPr>
          <p:cNvPr id="235" name="Google Shape;235;p11"/>
          <p:cNvSpPr/>
          <p:nvPr/>
        </p:nvSpPr>
        <p:spPr>
          <a:xfrm>
            <a:off x="2569464" y="4824984"/>
            <a:ext cx="4271772" cy="170383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236" name="Google Shape;236;p11"/>
          <p:cNvGrpSpPr/>
          <p:nvPr/>
        </p:nvGrpSpPr>
        <p:grpSpPr>
          <a:xfrm>
            <a:off x="845819" y="2034539"/>
            <a:ext cx="3168396" cy="1584960"/>
            <a:chOff x="845819" y="2034539"/>
            <a:chExt cx="3168396" cy="1584960"/>
          </a:xfrm>
        </p:grpSpPr>
        <p:sp>
          <p:nvSpPr>
            <p:cNvPr id="237" name="Google Shape;237;p11"/>
            <p:cNvSpPr/>
            <p:nvPr/>
          </p:nvSpPr>
          <p:spPr>
            <a:xfrm>
              <a:off x="845819" y="2034539"/>
              <a:ext cx="3168396" cy="158496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2757677" y="2878836"/>
              <a:ext cx="267335" cy="485775"/>
            </a:xfrm>
            <a:custGeom>
              <a:rect b="b" l="l" r="r" t="t"/>
              <a:pathLst>
                <a:path extrusionOk="0" h="485775" w="267335">
                  <a:moveTo>
                    <a:pt x="130413" y="187973"/>
                  </a:moveTo>
                  <a:lnTo>
                    <a:pt x="0" y="451612"/>
                  </a:lnTo>
                  <a:lnTo>
                    <a:pt x="68326" y="485393"/>
                  </a:lnTo>
                  <a:lnTo>
                    <a:pt x="198731" y="221772"/>
                  </a:lnTo>
                  <a:lnTo>
                    <a:pt x="130413" y="187973"/>
                  </a:lnTo>
                  <a:close/>
                </a:path>
                <a:path extrusionOk="0" h="485775" w="267335">
                  <a:moveTo>
                    <a:pt x="266549" y="153797"/>
                  </a:moveTo>
                  <a:lnTo>
                    <a:pt x="147320" y="153797"/>
                  </a:lnTo>
                  <a:lnTo>
                    <a:pt x="215646" y="187578"/>
                  </a:lnTo>
                  <a:lnTo>
                    <a:pt x="198731" y="221772"/>
                  </a:lnTo>
                  <a:lnTo>
                    <a:pt x="266954" y="255524"/>
                  </a:lnTo>
                  <a:lnTo>
                    <a:pt x="266549" y="153797"/>
                  </a:lnTo>
                  <a:close/>
                </a:path>
                <a:path extrusionOk="0" h="485775" w="267335">
                  <a:moveTo>
                    <a:pt x="147320" y="153797"/>
                  </a:moveTo>
                  <a:lnTo>
                    <a:pt x="130413" y="187973"/>
                  </a:lnTo>
                  <a:lnTo>
                    <a:pt x="198731" y="221772"/>
                  </a:lnTo>
                  <a:lnTo>
                    <a:pt x="215646" y="187578"/>
                  </a:lnTo>
                  <a:lnTo>
                    <a:pt x="147320" y="153797"/>
                  </a:lnTo>
                  <a:close/>
                </a:path>
                <a:path extrusionOk="0" h="485775" w="267335">
                  <a:moveTo>
                    <a:pt x="265938" y="0"/>
                  </a:moveTo>
                  <a:lnTo>
                    <a:pt x="62103" y="154177"/>
                  </a:lnTo>
                  <a:lnTo>
                    <a:pt x="130413" y="187973"/>
                  </a:lnTo>
                  <a:lnTo>
                    <a:pt x="147320" y="153797"/>
                  </a:lnTo>
                  <a:lnTo>
                    <a:pt x="266549" y="153797"/>
                  </a:lnTo>
                  <a:lnTo>
                    <a:pt x="265938" y="0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239" name="Google Shape;239;p11"/>
          <p:cNvGrpSpPr/>
          <p:nvPr/>
        </p:nvGrpSpPr>
        <p:grpSpPr>
          <a:xfrm>
            <a:off x="4500371" y="1988820"/>
            <a:ext cx="4270248" cy="1665097"/>
            <a:chOff x="4500371" y="1988820"/>
            <a:chExt cx="4270248" cy="1665097"/>
          </a:xfrm>
        </p:grpSpPr>
        <p:sp>
          <p:nvSpPr>
            <p:cNvPr id="240" name="Google Shape;240;p11"/>
            <p:cNvSpPr/>
            <p:nvPr/>
          </p:nvSpPr>
          <p:spPr>
            <a:xfrm>
              <a:off x="4500371" y="1988820"/>
              <a:ext cx="4270248" cy="160629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6931913" y="3166872"/>
              <a:ext cx="268605" cy="487045"/>
            </a:xfrm>
            <a:custGeom>
              <a:rect b="b" l="l" r="r" t="t"/>
              <a:pathLst>
                <a:path extrusionOk="0" h="487045" w="268604">
                  <a:moveTo>
                    <a:pt x="131653" y="187789"/>
                  </a:moveTo>
                  <a:lnTo>
                    <a:pt x="0" y="453008"/>
                  </a:lnTo>
                  <a:lnTo>
                    <a:pt x="68199" y="486917"/>
                  </a:lnTo>
                  <a:lnTo>
                    <a:pt x="199976" y="221675"/>
                  </a:lnTo>
                  <a:lnTo>
                    <a:pt x="131653" y="187789"/>
                  </a:lnTo>
                  <a:close/>
                </a:path>
                <a:path extrusionOk="0" h="487045" w="268604">
                  <a:moveTo>
                    <a:pt x="267920" y="153669"/>
                  </a:moveTo>
                  <a:lnTo>
                    <a:pt x="148589" y="153669"/>
                  </a:lnTo>
                  <a:lnTo>
                    <a:pt x="216915" y="187578"/>
                  </a:lnTo>
                  <a:lnTo>
                    <a:pt x="199976" y="221675"/>
                  </a:lnTo>
                  <a:lnTo>
                    <a:pt x="268224" y="255524"/>
                  </a:lnTo>
                  <a:lnTo>
                    <a:pt x="267920" y="153669"/>
                  </a:lnTo>
                  <a:close/>
                </a:path>
                <a:path extrusionOk="0" h="487045" w="268604">
                  <a:moveTo>
                    <a:pt x="148589" y="153669"/>
                  </a:moveTo>
                  <a:lnTo>
                    <a:pt x="131653" y="187789"/>
                  </a:lnTo>
                  <a:lnTo>
                    <a:pt x="199976" y="221675"/>
                  </a:lnTo>
                  <a:lnTo>
                    <a:pt x="216915" y="187578"/>
                  </a:lnTo>
                  <a:lnTo>
                    <a:pt x="148589" y="153669"/>
                  </a:lnTo>
                  <a:close/>
                </a:path>
                <a:path extrusionOk="0" h="487045" w="268604">
                  <a:moveTo>
                    <a:pt x="267461" y="0"/>
                  </a:moveTo>
                  <a:lnTo>
                    <a:pt x="63372" y="153924"/>
                  </a:lnTo>
                  <a:lnTo>
                    <a:pt x="131653" y="187789"/>
                  </a:lnTo>
                  <a:lnTo>
                    <a:pt x="148589" y="153669"/>
                  </a:lnTo>
                  <a:lnTo>
                    <a:pt x="267920" y="153669"/>
                  </a:lnTo>
                  <a:lnTo>
                    <a:pt x="267461" y="0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4672583" y="3410712"/>
              <a:ext cx="721360" cy="143510"/>
            </a:xfrm>
            <a:custGeom>
              <a:rect b="b" l="l" r="r" t="t"/>
              <a:pathLst>
                <a:path extrusionOk="0" h="143510" w="721360">
                  <a:moveTo>
                    <a:pt x="720089" y="0"/>
                  </a:moveTo>
                  <a:lnTo>
                    <a:pt x="762" y="0"/>
                  </a:lnTo>
                  <a:lnTo>
                    <a:pt x="0" y="762"/>
                  </a:lnTo>
                  <a:lnTo>
                    <a:pt x="0" y="142493"/>
                  </a:lnTo>
                  <a:lnTo>
                    <a:pt x="762" y="143255"/>
                  </a:lnTo>
                  <a:lnTo>
                    <a:pt x="720089" y="143255"/>
                  </a:lnTo>
                  <a:lnTo>
                    <a:pt x="720851" y="142493"/>
                  </a:lnTo>
                  <a:lnTo>
                    <a:pt x="720851" y="762"/>
                  </a:lnTo>
                  <a:close/>
                </a:path>
              </a:pathLst>
            </a:custGeom>
            <a:solidFill>
              <a:srgbClr val="CFE7F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4672583" y="3410712"/>
              <a:ext cx="721360" cy="143510"/>
            </a:xfrm>
            <a:custGeom>
              <a:rect b="b" l="l" r="r" t="t"/>
              <a:pathLst>
                <a:path extrusionOk="0" h="143510" w="721360">
                  <a:moveTo>
                    <a:pt x="0" y="1650"/>
                  </a:moveTo>
                  <a:lnTo>
                    <a:pt x="0" y="762"/>
                  </a:lnTo>
                  <a:lnTo>
                    <a:pt x="762" y="0"/>
                  </a:lnTo>
                  <a:lnTo>
                    <a:pt x="1650" y="0"/>
                  </a:lnTo>
                  <a:lnTo>
                    <a:pt x="719201" y="0"/>
                  </a:lnTo>
                  <a:lnTo>
                    <a:pt x="720089" y="0"/>
                  </a:lnTo>
                  <a:lnTo>
                    <a:pt x="720851" y="762"/>
                  </a:lnTo>
                  <a:lnTo>
                    <a:pt x="720851" y="1650"/>
                  </a:lnTo>
                  <a:lnTo>
                    <a:pt x="720851" y="141604"/>
                  </a:lnTo>
                  <a:lnTo>
                    <a:pt x="720851" y="142493"/>
                  </a:lnTo>
                  <a:lnTo>
                    <a:pt x="720089" y="143255"/>
                  </a:lnTo>
                  <a:lnTo>
                    <a:pt x="719201" y="143255"/>
                  </a:lnTo>
                  <a:lnTo>
                    <a:pt x="1650" y="143255"/>
                  </a:lnTo>
                  <a:lnTo>
                    <a:pt x="762" y="143255"/>
                  </a:lnTo>
                  <a:lnTo>
                    <a:pt x="0" y="142493"/>
                  </a:lnTo>
                  <a:lnTo>
                    <a:pt x="0" y="141604"/>
                  </a:lnTo>
                  <a:lnTo>
                    <a:pt x="0" y="1650"/>
                  </a:lnTo>
                  <a:close/>
                </a:path>
              </a:pathLst>
            </a:custGeom>
            <a:noFill/>
            <a:ln cap="flat" cmpd="sng" w="952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44" name="Google Shape;244;p11"/>
          <p:cNvSpPr txBox="1"/>
          <p:nvPr/>
        </p:nvSpPr>
        <p:spPr>
          <a:xfrm>
            <a:off x="916635" y="1322070"/>
            <a:ext cx="719709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1. Entrare nella sezione voti	2. Cliccare sulla matita (test)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1"/>
          <p:cNvSpPr txBox="1"/>
          <p:nvPr/>
        </p:nvSpPr>
        <p:spPr>
          <a:xfrm>
            <a:off x="2617470" y="3986529"/>
            <a:ext cx="4124325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17500" lvl="0" marL="32956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3. Si aprirà una finestra in cui è possibile  inserire i voti di test che non fanno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175132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media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6" name="Google Shape;246;p11"/>
          <p:cNvGrpSpPr/>
          <p:nvPr/>
        </p:nvGrpSpPr>
        <p:grpSpPr>
          <a:xfrm>
            <a:off x="2663951" y="5975604"/>
            <a:ext cx="1369060" cy="647700"/>
            <a:chOff x="2663951" y="5975604"/>
            <a:chExt cx="1369060" cy="647700"/>
          </a:xfrm>
        </p:grpSpPr>
        <p:sp>
          <p:nvSpPr>
            <p:cNvPr id="247" name="Google Shape;247;p11"/>
            <p:cNvSpPr/>
            <p:nvPr/>
          </p:nvSpPr>
          <p:spPr>
            <a:xfrm>
              <a:off x="3765041" y="5975604"/>
              <a:ext cx="267970" cy="485775"/>
            </a:xfrm>
            <a:custGeom>
              <a:rect b="b" l="l" r="r" t="t"/>
              <a:pathLst>
                <a:path extrusionOk="0" h="485775" w="267970">
                  <a:moveTo>
                    <a:pt x="131465" y="187627"/>
                  </a:moveTo>
                  <a:lnTo>
                    <a:pt x="0" y="451446"/>
                  </a:lnTo>
                  <a:lnTo>
                    <a:pt x="68199" y="485432"/>
                  </a:lnTo>
                  <a:lnTo>
                    <a:pt x="199664" y="221612"/>
                  </a:lnTo>
                  <a:lnTo>
                    <a:pt x="131465" y="187627"/>
                  </a:lnTo>
                  <a:close/>
                </a:path>
                <a:path extrusionOk="0" h="485775" w="267970">
                  <a:moveTo>
                    <a:pt x="267690" y="153517"/>
                  </a:moveTo>
                  <a:lnTo>
                    <a:pt x="148462" y="153517"/>
                  </a:lnTo>
                  <a:lnTo>
                    <a:pt x="216662" y="187502"/>
                  </a:lnTo>
                  <a:lnTo>
                    <a:pt x="199664" y="221612"/>
                  </a:lnTo>
                  <a:lnTo>
                    <a:pt x="267843" y="255587"/>
                  </a:lnTo>
                  <a:lnTo>
                    <a:pt x="267690" y="153517"/>
                  </a:lnTo>
                  <a:close/>
                </a:path>
                <a:path extrusionOk="0" h="485775" w="267970">
                  <a:moveTo>
                    <a:pt x="148462" y="153517"/>
                  </a:moveTo>
                  <a:lnTo>
                    <a:pt x="131465" y="187627"/>
                  </a:lnTo>
                  <a:lnTo>
                    <a:pt x="199664" y="221612"/>
                  </a:lnTo>
                  <a:lnTo>
                    <a:pt x="216662" y="187502"/>
                  </a:lnTo>
                  <a:lnTo>
                    <a:pt x="148462" y="153517"/>
                  </a:lnTo>
                  <a:close/>
                </a:path>
                <a:path extrusionOk="0" h="485775" w="267970">
                  <a:moveTo>
                    <a:pt x="267462" y="0"/>
                  </a:moveTo>
                  <a:lnTo>
                    <a:pt x="63246" y="153631"/>
                  </a:lnTo>
                  <a:lnTo>
                    <a:pt x="131465" y="187627"/>
                  </a:lnTo>
                  <a:lnTo>
                    <a:pt x="148462" y="153517"/>
                  </a:lnTo>
                  <a:lnTo>
                    <a:pt x="267690" y="153517"/>
                  </a:lnTo>
                  <a:lnTo>
                    <a:pt x="267462" y="0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2663951" y="5975604"/>
              <a:ext cx="1007744" cy="647700"/>
            </a:xfrm>
            <a:custGeom>
              <a:rect b="b" l="l" r="r" t="t"/>
              <a:pathLst>
                <a:path extrusionOk="0" h="647700" w="1007745">
                  <a:moveTo>
                    <a:pt x="1006601" y="0"/>
                  </a:moveTo>
                  <a:lnTo>
                    <a:pt x="762" y="0"/>
                  </a:lnTo>
                  <a:lnTo>
                    <a:pt x="0" y="698"/>
                  </a:lnTo>
                  <a:lnTo>
                    <a:pt x="0" y="647001"/>
                  </a:lnTo>
                  <a:lnTo>
                    <a:pt x="762" y="647700"/>
                  </a:lnTo>
                  <a:lnTo>
                    <a:pt x="1006601" y="647700"/>
                  </a:lnTo>
                  <a:lnTo>
                    <a:pt x="1007363" y="647001"/>
                  </a:lnTo>
                  <a:lnTo>
                    <a:pt x="1007363" y="698"/>
                  </a:lnTo>
                  <a:close/>
                </a:path>
              </a:pathLst>
            </a:custGeom>
            <a:solidFill>
              <a:srgbClr val="CFE7F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2663951" y="5975604"/>
              <a:ext cx="1007744" cy="647700"/>
            </a:xfrm>
            <a:custGeom>
              <a:rect b="b" l="l" r="r" t="t"/>
              <a:pathLst>
                <a:path extrusionOk="0" h="647700" w="1007745">
                  <a:moveTo>
                    <a:pt x="0" y="1562"/>
                  </a:moveTo>
                  <a:lnTo>
                    <a:pt x="0" y="698"/>
                  </a:lnTo>
                  <a:lnTo>
                    <a:pt x="762" y="0"/>
                  </a:lnTo>
                  <a:lnTo>
                    <a:pt x="1524" y="0"/>
                  </a:lnTo>
                  <a:lnTo>
                    <a:pt x="1005839" y="0"/>
                  </a:lnTo>
                  <a:lnTo>
                    <a:pt x="1006601" y="0"/>
                  </a:lnTo>
                  <a:lnTo>
                    <a:pt x="1007363" y="698"/>
                  </a:lnTo>
                  <a:lnTo>
                    <a:pt x="1007363" y="1562"/>
                  </a:lnTo>
                  <a:lnTo>
                    <a:pt x="1007363" y="646137"/>
                  </a:lnTo>
                  <a:lnTo>
                    <a:pt x="1007363" y="647001"/>
                  </a:lnTo>
                  <a:lnTo>
                    <a:pt x="1006601" y="647700"/>
                  </a:lnTo>
                  <a:lnTo>
                    <a:pt x="1005839" y="647700"/>
                  </a:lnTo>
                  <a:lnTo>
                    <a:pt x="1524" y="647700"/>
                  </a:lnTo>
                  <a:lnTo>
                    <a:pt x="762" y="647700"/>
                  </a:lnTo>
                  <a:lnTo>
                    <a:pt x="0" y="647001"/>
                  </a:lnTo>
                  <a:lnTo>
                    <a:pt x="0" y="646137"/>
                  </a:lnTo>
                  <a:lnTo>
                    <a:pt x="0" y="1562"/>
                  </a:lnTo>
                  <a:close/>
                </a:path>
              </a:pathLst>
            </a:custGeom>
            <a:noFill/>
            <a:ln cap="flat" cmpd="sng" w="952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"/>
          <p:cNvSpPr txBox="1"/>
          <p:nvPr>
            <p:ph type="title"/>
          </p:nvPr>
        </p:nvSpPr>
        <p:spPr>
          <a:xfrm>
            <a:off x="934550" y="181250"/>
            <a:ext cx="7668000" cy="4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/>
              <a:t>GESTIRE COLLOQUI </a:t>
            </a:r>
            <a:endParaRPr b="1" sz="3600"/>
          </a:p>
        </p:txBody>
      </p:sp>
      <p:sp>
        <p:nvSpPr>
          <p:cNvPr id="255" name="Google Shape;255;p23"/>
          <p:cNvSpPr/>
          <p:nvPr/>
        </p:nvSpPr>
        <p:spPr>
          <a:xfrm>
            <a:off x="684276" y="1267967"/>
            <a:ext cx="3497579" cy="218694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6" name="Google Shape;256;p23"/>
          <p:cNvSpPr/>
          <p:nvPr/>
        </p:nvSpPr>
        <p:spPr>
          <a:xfrm>
            <a:off x="5003291" y="1053083"/>
            <a:ext cx="3497579" cy="218541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7" name="Google Shape;257;p23"/>
          <p:cNvSpPr/>
          <p:nvPr/>
        </p:nvSpPr>
        <p:spPr>
          <a:xfrm>
            <a:off x="755904" y="3933444"/>
            <a:ext cx="3500628" cy="218846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8" name="Google Shape;258;p23"/>
          <p:cNvSpPr/>
          <p:nvPr/>
        </p:nvSpPr>
        <p:spPr>
          <a:xfrm>
            <a:off x="5292852" y="4076700"/>
            <a:ext cx="3255263" cy="203453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9" name="Google Shape;259;p23"/>
          <p:cNvSpPr txBox="1"/>
          <p:nvPr/>
        </p:nvSpPr>
        <p:spPr>
          <a:xfrm>
            <a:off x="392595" y="796520"/>
            <a:ext cx="76212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845185" lvl="0" marL="85725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1. Entrando in colloqui con la famiglia è possibile</a:t>
            </a:r>
            <a:r>
              <a:rPr lang="en-US"/>
              <a:t>            </a:t>
            </a:r>
            <a:r>
              <a:rPr lang="en-US"/>
              <a:t>2. Aggiungere un’ora di colloquio  </a:t>
            </a:r>
            <a:endParaRPr/>
          </a:p>
          <a:p>
            <a:pPr indent="-845185" lvl="0" marL="85725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creare le ore di ricevimento                                       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	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3"/>
          <p:cNvSpPr txBox="1"/>
          <p:nvPr/>
        </p:nvSpPr>
        <p:spPr>
          <a:xfrm>
            <a:off x="880363" y="3601923"/>
            <a:ext cx="2846070" cy="2400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3. Completare i campi e confermare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3"/>
          <p:cNvSpPr txBox="1"/>
          <p:nvPr/>
        </p:nvSpPr>
        <p:spPr>
          <a:xfrm>
            <a:off x="4900040" y="3386454"/>
            <a:ext cx="3881120" cy="666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09855" lvl="0" marL="12192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4. In un secondo momento è possibile modificare  i dati del colloquio. La stessa procedura si può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8305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utilizzare per creare sportelli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3"/>
          <p:cNvSpPr/>
          <p:nvPr/>
        </p:nvSpPr>
        <p:spPr>
          <a:xfrm>
            <a:off x="5814568" y="4170426"/>
            <a:ext cx="2501900" cy="913765"/>
          </a:xfrm>
          <a:custGeom>
            <a:rect b="b" l="l" r="r" t="t"/>
            <a:pathLst>
              <a:path extrusionOk="0" h="913764" w="2501900">
                <a:moveTo>
                  <a:pt x="484124" y="913638"/>
                </a:moveTo>
                <a:lnTo>
                  <a:pt x="441883" y="839978"/>
                </a:lnTo>
                <a:lnTo>
                  <a:pt x="356997" y="691896"/>
                </a:lnTo>
                <a:lnTo>
                  <a:pt x="314833" y="755396"/>
                </a:lnTo>
                <a:lnTo>
                  <a:pt x="42164" y="574294"/>
                </a:lnTo>
                <a:lnTo>
                  <a:pt x="0" y="637794"/>
                </a:lnTo>
                <a:lnTo>
                  <a:pt x="272669" y="818896"/>
                </a:lnTo>
                <a:lnTo>
                  <a:pt x="230505" y="882396"/>
                </a:lnTo>
                <a:lnTo>
                  <a:pt x="484124" y="913638"/>
                </a:lnTo>
                <a:close/>
              </a:path>
              <a:path extrusionOk="0" h="913764" w="2501900">
                <a:moveTo>
                  <a:pt x="1241425" y="660654"/>
                </a:moveTo>
                <a:lnTo>
                  <a:pt x="1169085" y="684669"/>
                </a:lnTo>
                <a:lnTo>
                  <a:pt x="1014222" y="217805"/>
                </a:lnTo>
                <a:lnTo>
                  <a:pt x="941959" y="241808"/>
                </a:lnTo>
                <a:lnTo>
                  <a:pt x="1096822" y="708660"/>
                </a:lnTo>
                <a:lnTo>
                  <a:pt x="1024509" y="732663"/>
                </a:lnTo>
                <a:lnTo>
                  <a:pt x="1204976" y="913638"/>
                </a:lnTo>
                <a:lnTo>
                  <a:pt x="1229283" y="744855"/>
                </a:lnTo>
                <a:lnTo>
                  <a:pt x="1241425" y="660654"/>
                </a:lnTo>
                <a:close/>
              </a:path>
              <a:path extrusionOk="0" h="913764" w="2501900">
                <a:moveTo>
                  <a:pt x="2197735" y="664083"/>
                </a:moveTo>
                <a:lnTo>
                  <a:pt x="2123706" y="682599"/>
                </a:lnTo>
                <a:lnTo>
                  <a:pt x="2098294" y="580898"/>
                </a:lnTo>
                <a:lnTo>
                  <a:pt x="2024380" y="599440"/>
                </a:lnTo>
                <a:lnTo>
                  <a:pt x="2049780" y="701090"/>
                </a:lnTo>
                <a:lnTo>
                  <a:pt x="1975866" y="719582"/>
                </a:lnTo>
                <a:lnTo>
                  <a:pt x="2142236" y="913638"/>
                </a:lnTo>
                <a:lnTo>
                  <a:pt x="2181263" y="738124"/>
                </a:lnTo>
                <a:lnTo>
                  <a:pt x="2197735" y="664083"/>
                </a:lnTo>
                <a:close/>
              </a:path>
              <a:path extrusionOk="0" h="913764" w="2501900">
                <a:moveTo>
                  <a:pt x="2501900" y="337566"/>
                </a:moveTo>
                <a:lnTo>
                  <a:pt x="2463711" y="286893"/>
                </a:lnTo>
                <a:lnTo>
                  <a:pt x="2348103" y="133477"/>
                </a:lnTo>
                <a:lnTo>
                  <a:pt x="2314219" y="201612"/>
                </a:lnTo>
                <a:lnTo>
                  <a:pt x="1908683" y="0"/>
                </a:lnTo>
                <a:lnTo>
                  <a:pt x="1874774" y="68199"/>
                </a:lnTo>
                <a:lnTo>
                  <a:pt x="2280247" y="269951"/>
                </a:lnTo>
                <a:lnTo>
                  <a:pt x="2246376" y="338074"/>
                </a:lnTo>
                <a:lnTo>
                  <a:pt x="2501900" y="337566"/>
                </a:lnTo>
                <a:close/>
              </a:path>
            </a:pathLst>
          </a:custGeom>
          <a:solidFill>
            <a:srgbClr val="66FF3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63" name="Google Shape;263;p23"/>
          <p:cNvSpPr/>
          <p:nvPr/>
        </p:nvSpPr>
        <p:spPr>
          <a:xfrm>
            <a:off x="128663" y="2348483"/>
            <a:ext cx="913765" cy="485775"/>
          </a:xfrm>
          <a:custGeom>
            <a:rect b="b" l="l" r="r" t="t"/>
            <a:pathLst>
              <a:path extrusionOk="0" h="485775" w="913765">
                <a:moveTo>
                  <a:pt x="692449" y="68815"/>
                </a:moveTo>
                <a:lnTo>
                  <a:pt x="0" y="417449"/>
                </a:lnTo>
                <a:lnTo>
                  <a:pt x="34277" y="485520"/>
                </a:lnTo>
                <a:lnTo>
                  <a:pt x="726740" y="136880"/>
                </a:lnTo>
                <a:lnTo>
                  <a:pt x="692449" y="68815"/>
                </a:lnTo>
                <a:close/>
              </a:path>
              <a:path extrusionOk="0" h="485775" w="913765">
                <a:moveTo>
                  <a:pt x="875205" y="51688"/>
                </a:moveTo>
                <a:lnTo>
                  <a:pt x="726465" y="51688"/>
                </a:lnTo>
                <a:lnTo>
                  <a:pt x="760742" y="119761"/>
                </a:lnTo>
                <a:lnTo>
                  <a:pt x="726740" y="136880"/>
                </a:lnTo>
                <a:lnTo>
                  <a:pt x="760984" y="204850"/>
                </a:lnTo>
                <a:lnTo>
                  <a:pt x="875205" y="51688"/>
                </a:lnTo>
                <a:close/>
              </a:path>
              <a:path extrusionOk="0" h="485775" w="913765">
                <a:moveTo>
                  <a:pt x="726465" y="51688"/>
                </a:moveTo>
                <a:lnTo>
                  <a:pt x="692449" y="68815"/>
                </a:lnTo>
                <a:lnTo>
                  <a:pt x="726740" y="136880"/>
                </a:lnTo>
                <a:lnTo>
                  <a:pt x="760742" y="119761"/>
                </a:lnTo>
                <a:lnTo>
                  <a:pt x="726465" y="51688"/>
                </a:lnTo>
                <a:close/>
              </a:path>
              <a:path extrusionOk="0" h="485775" w="913765">
                <a:moveTo>
                  <a:pt x="913752" y="0"/>
                </a:moveTo>
                <a:lnTo>
                  <a:pt x="658164" y="762"/>
                </a:lnTo>
                <a:lnTo>
                  <a:pt x="692449" y="68815"/>
                </a:lnTo>
                <a:lnTo>
                  <a:pt x="726465" y="51688"/>
                </a:lnTo>
                <a:lnTo>
                  <a:pt x="875205" y="51688"/>
                </a:lnTo>
                <a:lnTo>
                  <a:pt x="913752" y="0"/>
                </a:lnTo>
                <a:close/>
              </a:path>
            </a:pathLst>
          </a:custGeom>
          <a:solidFill>
            <a:srgbClr val="66FF3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64" name="Google Shape;264;p23"/>
          <p:cNvSpPr/>
          <p:nvPr/>
        </p:nvSpPr>
        <p:spPr>
          <a:xfrm>
            <a:off x="5318252" y="1942592"/>
            <a:ext cx="246379" cy="622300"/>
          </a:xfrm>
          <a:custGeom>
            <a:rect b="b" l="l" r="r" t="t"/>
            <a:pathLst>
              <a:path extrusionOk="0" h="622300" w="246379">
                <a:moveTo>
                  <a:pt x="98306" y="409911"/>
                </a:moveTo>
                <a:lnTo>
                  <a:pt x="24384" y="428498"/>
                </a:lnTo>
                <a:lnTo>
                  <a:pt x="191008" y="622300"/>
                </a:lnTo>
                <a:lnTo>
                  <a:pt x="229772" y="446786"/>
                </a:lnTo>
                <a:lnTo>
                  <a:pt x="107569" y="446786"/>
                </a:lnTo>
                <a:lnTo>
                  <a:pt x="98306" y="409911"/>
                </a:lnTo>
                <a:close/>
              </a:path>
              <a:path extrusionOk="0" h="622300" w="246379">
                <a:moveTo>
                  <a:pt x="172210" y="391329"/>
                </a:moveTo>
                <a:lnTo>
                  <a:pt x="98306" y="409911"/>
                </a:lnTo>
                <a:lnTo>
                  <a:pt x="107569" y="446786"/>
                </a:lnTo>
                <a:lnTo>
                  <a:pt x="181483" y="428244"/>
                </a:lnTo>
                <a:lnTo>
                  <a:pt x="172210" y="391329"/>
                </a:lnTo>
                <a:close/>
              </a:path>
              <a:path extrusionOk="0" h="622300" w="246379">
                <a:moveTo>
                  <a:pt x="246125" y="372745"/>
                </a:moveTo>
                <a:lnTo>
                  <a:pt x="172210" y="391329"/>
                </a:lnTo>
                <a:lnTo>
                  <a:pt x="181483" y="428244"/>
                </a:lnTo>
                <a:lnTo>
                  <a:pt x="107569" y="446786"/>
                </a:lnTo>
                <a:lnTo>
                  <a:pt x="229772" y="446786"/>
                </a:lnTo>
                <a:lnTo>
                  <a:pt x="246125" y="372745"/>
                </a:lnTo>
                <a:close/>
              </a:path>
              <a:path extrusionOk="0" h="622300" w="246379">
                <a:moveTo>
                  <a:pt x="73913" y="0"/>
                </a:moveTo>
                <a:lnTo>
                  <a:pt x="0" y="18542"/>
                </a:lnTo>
                <a:lnTo>
                  <a:pt x="98306" y="409911"/>
                </a:lnTo>
                <a:lnTo>
                  <a:pt x="172210" y="391329"/>
                </a:lnTo>
                <a:lnTo>
                  <a:pt x="73913" y="0"/>
                </a:lnTo>
                <a:close/>
              </a:path>
            </a:pathLst>
          </a:custGeom>
          <a:solidFill>
            <a:srgbClr val="66FF3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65" name="Google Shape;265;p23"/>
          <p:cNvSpPr txBox="1"/>
          <p:nvPr/>
        </p:nvSpPr>
        <p:spPr>
          <a:xfrm>
            <a:off x="755900" y="6266800"/>
            <a:ext cx="80253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10790" lvl="0" marL="252285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I GENITORI POTRANNO PRENOTARE I COLLOQUI IN BASE ALLA DISPONIBILITÀ  DATA DAL DOCENTE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"/>
          <p:cNvSpPr txBox="1"/>
          <p:nvPr>
            <p:ph type="title"/>
          </p:nvPr>
        </p:nvSpPr>
        <p:spPr>
          <a:xfrm>
            <a:off x="557538" y="287923"/>
            <a:ext cx="8586600" cy="4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/>
              <a:t>RIEPILOGO ASSENZE, VOTI E NOTE DISCIPLINARI</a:t>
            </a:r>
            <a:endParaRPr b="1" sz="2700"/>
          </a:p>
        </p:txBody>
      </p:sp>
      <p:grpSp>
        <p:nvGrpSpPr>
          <p:cNvPr id="271" name="Google Shape;271;p27"/>
          <p:cNvGrpSpPr/>
          <p:nvPr/>
        </p:nvGrpSpPr>
        <p:grpSpPr>
          <a:xfrm>
            <a:off x="431291" y="1871472"/>
            <a:ext cx="4038600" cy="1223772"/>
            <a:chOff x="431291" y="1871472"/>
            <a:chExt cx="4038600" cy="1223772"/>
          </a:xfrm>
        </p:grpSpPr>
        <p:sp>
          <p:nvSpPr>
            <p:cNvPr id="272" name="Google Shape;272;p27"/>
            <p:cNvSpPr/>
            <p:nvPr/>
          </p:nvSpPr>
          <p:spPr>
            <a:xfrm>
              <a:off x="431291" y="1871472"/>
              <a:ext cx="4038600" cy="122377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73" name="Google Shape;273;p27"/>
            <p:cNvSpPr/>
            <p:nvPr/>
          </p:nvSpPr>
          <p:spPr>
            <a:xfrm>
              <a:off x="2684399" y="2301240"/>
              <a:ext cx="482600" cy="271145"/>
            </a:xfrm>
            <a:custGeom>
              <a:rect b="b" l="l" r="r" t="t"/>
              <a:pathLst>
                <a:path extrusionOk="0" h="271144" w="482600">
                  <a:moveTo>
                    <a:pt x="261505" y="69705"/>
                  </a:moveTo>
                  <a:lnTo>
                    <a:pt x="0" y="202819"/>
                  </a:lnTo>
                  <a:lnTo>
                    <a:pt x="34543" y="270637"/>
                  </a:lnTo>
                  <a:lnTo>
                    <a:pt x="296060" y="137629"/>
                  </a:lnTo>
                  <a:lnTo>
                    <a:pt x="261505" y="69705"/>
                  </a:lnTo>
                  <a:close/>
                </a:path>
                <a:path extrusionOk="0" h="271144" w="482600">
                  <a:moveTo>
                    <a:pt x="443702" y="52450"/>
                  </a:moveTo>
                  <a:lnTo>
                    <a:pt x="295401" y="52450"/>
                  </a:lnTo>
                  <a:lnTo>
                    <a:pt x="329945" y="120396"/>
                  </a:lnTo>
                  <a:lnTo>
                    <a:pt x="296060" y="137629"/>
                  </a:lnTo>
                  <a:lnTo>
                    <a:pt x="330581" y="205486"/>
                  </a:lnTo>
                  <a:lnTo>
                    <a:pt x="443702" y="52450"/>
                  </a:lnTo>
                  <a:close/>
                </a:path>
                <a:path extrusionOk="0" h="271144" w="482600">
                  <a:moveTo>
                    <a:pt x="295401" y="52450"/>
                  </a:moveTo>
                  <a:lnTo>
                    <a:pt x="261505" y="69705"/>
                  </a:lnTo>
                  <a:lnTo>
                    <a:pt x="296060" y="137629"/>
                  </a:lnTo>
                  <a:lnTo>
                    <a:pt x="329945" y="120396"/>
                  </a:lnTo>
                  <a:lnTo>
                    <a:pt x="295401" y="52450"/>
                  </a:lnTo>
                  <a:close/>
                </a:path>
                <a:path extrusionOk="0" h="271144" w="482600">
                  <a:moveTo>
                    <a:pt x="482473" y="0"/>
                  </a:moveTo>
                  <a:lnTo>
                    <a:pt x="226949" y="1777"/>
                  </a:lnTo>
                  <a:lnTo>
                    <a:pt x="261505" y="69705"/>
                  </a:lnTo>
                  <a:lnTo>
                    <a:pt x="295401" y="52450"/>
                  </a:lnTo>
                  <a:lnTo>
                    <a:pt x="443702" y="52450"/>
                  </a:lnTo>
                  <a:lnTo>
                    <a:pt x="482473" y="0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274" name="Google Shape;274;p27"/>
          <p:cNvGrpSpPr/>
          <p:nvPr/>
        </p:nvGrpSpPr>
        <p:grpSpPr>
          <a:xfrm>
            <a:off x="4731384" y="1938527"/>
            <a:ext cx="4339463" cy="1117728"/>
            <a:chOff x="4731384" y="1938527"/>
            <a:chExt cx="4339463" cy="1117728"/>
          </a:xfrm>
        </p:grpSpPr>
        <p:sp>
          <p:nvSpPr>
            <p:cNvPr id="275" name="Google Shape;275;p27"/>
            <p:cNvSpPr/>
            <p:nvPr/>
          </p:nvSpPr>
          <p:spPr>
            <a:xfrm>
              <a:off x="4792979" y="1938527"/>
              <a:ext cx="4277868" cy="87020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76" name="Google Shape;276;p27"/>
            <p:cNvSpPr/>
            <p:nvPr/>
          </p:nvSpPr>
          <p:spPr>
            <a:xfrm>
              <a:off x="4731384" y="2590800"/>
              <a:ext cx="307340" cy="465455"/>
            </a:xfrm>
            <a:custGeom>
              <a:rect b="b" l="l" r="r" t="t"/>
              <a:pathLst>
                <a:path extrusionOk="0" h="465455" w="307339">
                  <a:moveTo>
                    <a:pt x="154629" y="174668"/>
                  </a:moveTo>
                  <a:lnTo>
                    <a:pt x="0" y="425450"/>
                  </a:lnTo>
                  <a:lnTo>
                    <a:pt x="64897" y="465454"/>
                  </a:lnTo>
                  <a:lnTo>
                    <a:pt x="219395" y="214592"/>
                  </a:lnTo>
                  <a:lnTo>
                    <a:pt x="154629" y="174668"/>
                  </a:lnTo>
                  <a:close/>
                </a:path>
                <a:path extrusionOk="0" h="465455" w="307339">
                  <a:moveTo>
                    <a:pt x="294331" y="142239"/>
                  </a:moveTo>
                  <a:lnTo>
                    <a:pt x="174625" y="142239"/>
                  </a:lnTo>
                  <a:lnTo>
                    <a:pt x="239394" y="182117"/>
                  </a:lnTo>
                  <a:lnTo>
                    <a:pt x="219395" y="214592"/>
                  </a:lnTo>
                  <a:lnTo>
                    <a:pt x="284352" y="254635"/>
                  </a:lnTo>
                  <a:lnTo>
                    <a:pt x="294331" y="142239"/>
                  </a:lnTo>
                  <a:close/>
                </a:path>
                <a:path extrusionOk="0" h="465455" w="307339">
                  <a:moveTo>
                    <a:pt x="174625" y="142239"/>
                  </a:moveTo>
                  <a:lnTo>
                    <a:pt x="154629" y="174668"/>
                  </a:lnTo>
                  <a:lnTo>
                    <a:pt x="219395" y="214592"/>
                  </a:lnTo>
                  <a:lnTo>
                    <a:pt x="239394" y="182117"/>
                  </a:lnTo>
                  <a:lnTo>
                    <a:pt x="174625" y="142239"/>
                  </a:lnTo>
                  <a:close/>
                </a:path>
                <a:path extrusionOk="0" h="465455" w="307339">
                  <a:moveTo>
                    <a:pt x="306959" y="0"/>
                  </a:moveTo>
                  <a:lnTo>
                    <a:pt x="89662" y="134620"/>
                  </a:lnTo>
                  <a:lnTo>
                    <a:pt x="154629" y="174668"/>
                  </a:lnTo>
                  <a:lnTo>
                    <a:pt x="174625" y="142239"/>
                  </a:lnTo>
                  <a:lnTo>
                    <a:pt x="294331" y="142239"/>
                  </a:lnTo>
                  <a:lnTo>
                    <a:pt x="306959" y="0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277" name="Google Shape;277;p27"/>
          <p:cNvGrpSpPr/>
          <p:nvPr/>
        </p:nvGrpSpPr>
        <p:grpSpPr>
          <a:xfrm>
            <a:off x="93544" y="4151376"/>
            <a:ext cx="4617139" cy="1464564"/>
            <a:chOff x="93544" y="4151376"/>
            <a:chExt cx="4617139" cy="1464564"/>
          </a:xfrm>
        </p:grpSpPr>
        <p:sp>
          <p:nvSpPr>
            <p:cNvPr id="278" name="Google Shape;278;p27"/>
            <p:cNvSpPr/>
            <p:nvPr/>
          </p:nvSpPr>
          <p:spPr>
            <a:xfrm>
              <a:off x="431291" y="4151376"/>
              <a:ext cx="4279392" cy="146456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79" name="Google Shape;279;p27"/>
            <p:cNvSpPr/>
            <p:nvPr/>
          </p:nvSpPr>
          <p:spPr>
            <a:xfrm>
              <a:off x="93544" y="4893564"/>
              <a:ext cx="482600" cy="271145"/>
            </a:xfrm>
            <a:custGeom>
              <a:rect b="b" l="l" r="r" t="t"/>
              <a:pathLst>
                <a:path extrusionOk="0" h="271145" w="482600">
                  <a:moveTo>
                    <a:pt x="261530" y="69722"/>
                  </a:moveTo>
                  <a:lnTo>
                    <a:pt x="0" y="202819"/>
                  </a:lnTo>
                  <a:lnTo>
                    <a:pt x="34560" y="270637"/>
                  </a:lnTo>
                  <a:lnTo>
                    <a:pt x="296098" y="137647"/>
                  </a:lnTo>
                  <a:lnTo>
                    <a:pt x="261530" y="69722"/>
                  </a:lnTo>
                  <a:close/>
                </a:path>
                <a:path extrusionOk="0" h="271145" w="482600">
                  <a:moveTo>
                    <a:pt x="443753" y="52450"/>
                  </a:moveTo>
                  <a:lnTo>
                    <a:pt x="295469" y="52450"/>
                  </a:lnTo>
                  <a:lnTo>
                    <a:pt x="330026" y="120396"/>
                  </a:lnTo>
                  <a:lnTo>
                    <a:pt x="296098" y="137647"/>
                  </a:lnTo>
                  <a:lnTo>
                    <a:pt x="330622" y="205486"/>
                  </a:lnTo>
                  <a:lnTo>
                    <a:pt x="443753" y="52450"/>
                  </a:lnTo>
                  <a:close/>
                </a:path>
                <a:path extrusionOk="0" h="271145" w="482600">
                  <a:moveTo>
                    <a:pt x="295469" y="52450"/>
                  </a:moveTo>
                  <a:lnTo>
                    <a:pt x="261530" y="69722"/>
                  </a:lnTo>
                  <a:lnTo>
                    <a:pt x="296098" y="137647"/>
                  </a:lnTo>
                  <a:lnTo>
                    <a:pt x="330026" y="120396"/>
                  </a:lnTo>
                  <a:lnTo>
                    <a:pt x="295469" y="52450"/>
                  </a:lnTo>
                  <a:close/>
                </a:path>
                <a:path extrusionOk="0" h="271145" w="482600">
                  <a:moveTo>
                    <a:pt x="482527" y="0"/>
                  </a:moveTo>
                  <a:lnTo>
                    <a:pt x="226952" y="1778"/>
                  </a:lnTo>
                  <a:lnTo>
                    <a:pt x="261530" y="69722"/>
                  </a:lnTo>
                  <a:lnTo>
                    <a:pt x="295469" y="52450"/>
                  </a:lnTo>
                  <a:lnTo>
                    <a:pt x="443753" y="52450"/>
                  </a:lnTo>
                  <a:lnTo>
                    <a:pt x="482527" y="0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80" name="Google Shape;280;p27"/>
            <p:cNvSpPr/>
            <p:nvPr/>
          </p:nvSpPr>
          <p:spPr>
            <a:xfrm>
              <a:off x="612647" y="4805172"/>
              <a:ext cx="647700" cy="721360"/>
            </a:xfrm>
            <a:custGeom>
              <a:rect b="b" l="l" r="r" t="t"/>
              <a:pathLst>
                <a:path extrusionOk="0" h="721360" w="647700">
                  <a:moveTo>
                    <a:pt x="647001" y="0"/>
                  </a:moveTo>
                  <a:lnTo>
                    <a:pt x="698" y="0"/>
                  </a:lnTo>
                  <a:lnTo>
                    <a:pt x="0" y="761"/>
                  </a:lnTo>
                  <a:lnTo>
                    <a:pt x="0" y="720089"/>
                  </a:lnTo>
                  <a:lnTo>
                    <a:pt x="698" y="720851"/>
                  </a:lnTo>
                  <a:lnTo>
                    <a:pt x="647001" y="720851"/>
                  </a:lnTo>
                  <a:lnTo>
                    <a:pt x="647699" y="720089"/>
                  </a:lnTo>
                  <a:lnTo>
                    <a:pt x="647699" y="761"/>
                  </a:lnTo>
                  <a:close/>
                </a:path>
              </a:pathLst>
            </a:custGeom>
            <a:solidFill>
              <a:srgbClr val="CFE7F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81" name="Google Shape;281;p27"/>
            <p:cNvSpPr/>
            <p:nvPr/>
          </p:nvSpPr>
          <p:spPr>
            <a:xfrm>
              <a:off x="612647" y="4805172"/>
              <a:ext cx="647700" cy="721360"/>
            </a:xfrm>
            <a:custGeom>
              <a:rect b="b" l="l" r="r" t="t"/>
              <a:pathLst>
                <a:path extrusionOk="0" h="721360" w="647700">
                  <a:moveTo>
                    <a:pt x="0" y="1523"/>
                  </a:moveTo>
                  <a:lnTo>
                    <a:pt x="0" y="761"/>
                  </a:lnTo>
                  <a:lnTo>
                    <a:pt x="698" y="0"/>
                  </a:lnTo>
                  <a:lnTo>
                    <a:pt x="1562" y="0"/>
                  </a:lnTo>
                  <a:lnTo>
                    <a:pt x="646137" y="0"/>
                  </a:lnTo>
                  <a:lnTo>
                    <a:pt x="647001" y="0"/>
                  </a:lnTo>
                  <a:lnTo>
                    <a:pt x="647699" y="761"/>
                  </a:lnTo>
                  <a:lnTo>
                    <a:pt x="647699" y="1523"/>
                  </a:lnTo>
                  <a:lnTo>
                    <a:pt x="647699" y="719327"/>
                  </a:lnTo>
                  <a:lnTo>
                    <a:pt x="647699" y="720089"/>
                  </a:lnTo>
                  <a:lnTo>
                    <a:pt x="647001" y="720851"/>
                  </a:lnTo>
                  <a:lnTo>
                    <a:pt x="646137" y="720851"/>
                  </a:lnTo>
                  <a:lnTo>
                    <a:pt x="1562" y="720851"/>
                  </a:lnTo>
                  <a:lnTo>
                    <a:pt x="698" y="720851"/>
                  </a:lnTo>
                  <a:lnTo>
                    <a:pt x="0" y="720089"/>
                  </a:lnTo>
                  <a:lnTo>
                    <a:pt x="0" y="719327"/>
                  </a:lnTo>
                  <a:lnTo>
                    <a:pt x="0" y="1523"/>
                  </a:lnTo>
                  <a:close/>
                </a:path>
              </a:pathLst>
            </a:custGeom>
            <a:noFill/>
            <a:ln cap="flat" cmpd="sng" w="952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282" name="Google Shape;282;p27"/>
          <p:cNvGrpSpPr/>
          <p:nvPr/>
        </p:nvGrpSpPr>
        <p:grpSpPr>
          <a:xfrm>
            <a:off x="5081015" y="4177284"/>
            <a:ext cx="3703320" cy="2086355"/>
            <a:chOff x="5081015" y="4177284"/>
            <a:chExt cx="3703320" cy="2086355"/>
          </a:xfrm>
        </p:grpSpPr>
        <p:sp>
          <p:nvSpPr>
            <p:cNvPr id="283" name="Google Shape;283;p27"/>
            <p:cNvSpPr/>
            <p:nvPr/>
          </p:nvSpPr>
          <p:spPr>
            <a:xfrm>
              <a:off x="5081015" y="4177284"/>
              <a:ext cx="3703320" cy="208635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84" name="Google Shape;284;p27"/>
            <p:cNvSpPr/>
            <p:nvPr/>
          </p:nvSpPr>
          <p:spPr>
            <a:xfrm>
              <a:off x="6408420" y="4681220"/>
              <a:ext cx="647700" cy="71120"/>
            </a:xfrm>
            <a:custGeom>
              <a:rect b="b" l="l" r="r" t="t"/>
              <a:pathLst>
                <a:path extrusionOk="0" h="71120" w="647700">
                  <a:moveTo>
                    <a:pt x="64770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635" y="69850"/>
                  </a:lnTo>
                  <a:lnTo>
                    <a:pt x="635" y="71120"/>
                  </a:lnTo>
                  <a:lnTo>
                    <a:pt x="647065" y="71120"/>
                  </a:lnTo>
                  <a:lnTo>
                    <a:pt x="647065" y="69850"/>
                  </a:lnTo>
                  <a:lnTo>
                    <a:pt x="647700" y="69850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CFE7F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85" name="Google Shape;285;p27"/>
            <p:cNvSpPr/>
            <p:nvPr/>
          </p:nvSpPr>
          <p:spPr>
            <a:xfrm>
              <a:off x="6408419" y="4680204"/>
              <a:ext cx="647700" cy="71755"/>
            </a:xfrm>
            <a:custGeom>
              <a:rect b="b" l="l" r="r" t="t"/>
              <a:pathLst>
                <a:path extrusionOk="0" h="71754" w="647700">
                  <a:moveTo>
                    <a:pt x="0" y="1651"/>
                  </a:moveTo>
                  <a:lnTo>
                    <a:pt x="0" y="762"/>
                  </a:lnTo>
                  <a:lnTo>
                    <a:pt x="762" y="0"/>
                  </a:lnTo>
                  <a:lnTo>
                    <a:pt x="1650" y="0"/>
                  </a:lnTo>
                  <a:lnTo>
                    <a:pt x="646049" y="0"/>
                  </a:lnTo>
                  <a:lnTo>
                    <a:pt x="646937" y="0"/>
                  </a:lnTo>
                  <a:lnTo>
                    <a:pt x="647700" y="762"/>
                  </a:lnTo>
                  <a:lnTo>
                    <a:pt x="647700" y="1651"/>
                  </a:lnTo>
                  <a:lnTo>
                    <a:pt x="647700" y="69977"/>
                  </a:lnTo>
                  <a:lnTo>
                    <a:pt x="647700" y="70866"/>
                  </a:lnTo>
                  <a:lnTo>
                    <a:pt x="646937" y="71628"/>
                  </a:lnTo>
                  <a:lnTo>
                    <a:pt x="646049" y="71628"/>
                  </a:lnTo>
                  <a:lnTo>
                    <a:pt x="1650" y="71628"/>
                  </a:lnTo>
                  <a:lnTo>
                    <a:pt x="762" y="71628"/>
                  </a:lnTo>
                  <a:lnTo>
                    <a:pt x="0" y="70866"/>
                  </a:lnTo>
                  <a:lnTo>
                    <a:pt x="0" y="69977"/>
                  </a:lnTo>
                  <a:lnTo>
                    <a:pt x="0" y="1651"/>
                  </a:lnTo>
                  <a:close/>
                </a:path>
              </a:pathLst>
            </a:custGeom>
            <a:noFill/>
            <a:ln cap="flat" cmpd="sng" w="952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86" name="Google Shape;286;p27"/>
            <p:cNvSpPr/>
            <p:nvPr/>
          </p:nvSpPr>
          <p:spPr>
            <a:xfrm>
              <a:off x="7581010" y="4462272"/>
              <a:ext cx="484505" cy="271145"/>
            </a:xfrm>
            <a:custGeom>
              <a:rect b="b" l="l" r="r" t="t"/>
              <a:pathLst>
                <a:path extrusionOk="0" h="271145" w="484504">
                  <a:moveTo>
                    <a:pt x="262926" y="69372"/>
                  </a:moveTo>
                  <a:lnTo>
                    <a:pt x="0" y="202691"/>
                  </a:lnTo>
                  <a:lnTo>
                    <a:pt x="34417" y="270636"/>
                  </a:lnTo>
                  <a:lnTo>
                    <a:pt x="297382" y="137354"/>
                  </a:lnTo>
                  <a:lnTo>
                    <a:pt x="262926" y="69372"/>
                  </a:lnTo>
                  <a:close/>
                </a:path>
                <a:path extrusionOk="0" h="271145" w="484504">
                  <a:moveTo>
                    <a:pt x="445325" y="52196"/>
                  </a:moveTo>
                  <a:lnTo>
                    <a:pt x="296799" y="52196"/>
                  </a:lnTo>
                  <a:lnTo>
                    <a:pt x="331343" y="120141"/>
                  </a:lnTo>
                  <a:lnTo>
                    <a:pt x="297382" y="137354"/>
                  </a:lnTo>
                  <a:lnTo>
                    <a:pt x="331850" y="205358"/>
                  </a:lnTo>
                  <a:lnTo>
                    <a:pt x="445325" y="52196"/>
                  </a:lnTo>
                  <a:close/>
                </a:path>
                <a:path extrusionOk="0" h="271145" w="484504">
                  <a:moveTo>
                    <a:pt x="296799" y="52196"/>
                  </a:moveTo>
                  <a:lnTo>
                    <a:pt x="262926" y="69372"/>
                  </a:lnTo>
                  <a:lnTo>
                    <a:pt x="297382" y="137354"/>
                  </a:lnTo>
                  <a:lnTo>
                    <a:pt x="331343" y="120141"/>
                  </a:lnTo>
                  <a:lnTo>
                    <a:pt x="296799" y="52196"/>
                  </a:lnTo>
                  <a:close/>
                </a:path>
                <a:path extrusionOk="0" h="271145" w="484504">
                  <a:moveTo>
                    <a:pt x="483997" y="0"/>
                  </a:moveTo>
                  <a:lnTo>
                    <a:pt x="228473" y="1396"/>
                  </a:lnTo>
                  <a:lnTo>
                    <a:pt x="262926" y="69372"/>
                  </a:lnTo>
                  <a:lnTo>
                    <a:pt x="296799" y="52196"/>
                  </a:lnTo>
                  <a:lnTo>
                    <a:pt x="445325" y="52196"/>
                  </a:lnTo>
                  <a:lnTo>
                    <a:pt x="483997" y="0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87" name="Google Shape;287;p27"/>
          <p:cNvSpPr txBox="1"/>
          <p:nvPr/>
        </p:nvSpPr>
        <p:spPr>
          <a:xfrm>
            <a:off x="936447" y="1250137"/>
            <a:ext cx="3021965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1. Entrare nella sezione i miei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studenti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7"/>
          <p:cNvSpPr txBox="1"/>
          <p:nvPr/>
        </p:nvSpPr>
        <p:spPr>
          <a:xfrm>
            <a:off x="5130165" y="1250137"/>
            <a:ext cx="3491229" cy="300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2. Digitare il nome di uno studente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7"/>
          <p:cNvSpPr txBox="1"/>
          <p:nvPr/>
        </p:nvSpPr>
        <p:spPr>
          <a:xfrm>
            <a:off x="857199" y="3276727"/>
            <a:ext cx="3327400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699770" lvl="0" marL="71183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3. cliccare sul nome per aprire la  scheda di riepilogo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7"/>
          <p:cNvSpPr txBox="1"/>
          <p:nvPr/>
        </p:nvSpPr>
        <p:spPr>
          <a:xfrm>
            <a:off x="5232908" y="3146552"/>
            <a:ext cx="3502660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463550" lvl="0" marL="47625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4. si aprirà una scheda stampabile  sulla situazione didattico-  disciplinare dell'alunno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94c17d3da8_3_0"/>
          <p:cNvSpPr txBox="1"/>
          <p:nvPr>
            <p:ph type="title"/>
          </p:nvPr>
        </p:nvSpPr>
        <p:spPr>
          <a:xfrm>
            <a:off x="467200" y="300600"/>
            <a:ext cx="8526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00"/>
              <a:t>UTILIZZARE L’AGENDA DI CLASSE</a:t>
            </a:r>
            <a:endParaRPr b="1" sz="3900"/>
          </a:p>
        </p:txBody>
      </p:sp>
      <p:sp>
        <p:nvSpPr>
          <p:cNvPr id="296" name="Google Shape;296;g94c17d3da8_3_0"/>
          <p:cNvSpPr/>
          <p:nvPr/>
        </p:nvSpPr>
        <p:spPr>
          <a:xfrm>
            <a:off x="5148071" y="1844039"/>
            <a:ext cx="3456300" cy="2160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97" name="Google Shape;297;g94c17d3da8_3_0"/>
          <p:cNvSpPr/>
          <p:nvPr/>
        </p:nvSpPr>
        <p:spPr>
          <a:xfrm>
            <a:off x="684276" y="1844039"/>
            <a:ext cx="3497700" cy="2186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98" name="Google Shape;298;g94c17d3da8_3_0"/>
          <p:cNvSpPr/>
          <p:nvPr/>
        </p:nvSpPr>
        <p:spPr>
          <a:xfrm>
            <a:off x="4500371" y="4436364"/>
            <a:ext cx="3500700" cy="21885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99" name="Google Shape;299;g94c17d3da8_3_0"/>
          <p:cNvSpPr txBox="1"/>
          <p:nvPr/>
        </p:nvSpPr>
        <p:spPr>
          <a:xfrm>
            <a:off x="711200" y="1080896"/>
            <a:ext cx="18168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-413383" lvl="0" marL="42545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1. CLICCARE SU  AGENDA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94c17d3da8_3_0"/>
          <p:cNvSpPr txBox="1"/>
          <p:nvPr/>
        </p:nvSpPr>
        <p:spPr>
          <a:xfrm>
            <a:off x="5899150" y="1153795"/>
            <a:ext cx="23877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-287019" lvl="0" marL="29908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1. CLICCARE SU UNO  SPAZIO ORARIO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94c17d3da8_3_0"/>
          <p:cNvSpPr txBox="1"/>
          <p:nvPr/>
        </p:nvSpPr>
        <p:spPr>
          <a:xfrm>
            <a:off x="362204" y="5258561"/>
            <a:ext cx="3449400" cy="8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-365760" lvl="0" marL="37846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1. INSERIRE L’EVENTO (verifica,  interrogazione, uscita…) 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91313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CONFERMARE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94c17d3da8_3_0"/>
          <p:cNvSpPr/>
          <p:nvPr/>
        </p:nvSpPr>
        <p:spPr>
          <a:xfrm>
            <a:off x="1186967" y="1656460"/>
            <a:ext cx="337184" cy="1268095"/>
          </a:xfrm>
          <a:custGeom>
            <a:rect b="b" l="l" r="r" t="t"/>
            <a:pathLst>
              <a:path extrusionOk="0" h="1268095" w="337184">
                <a:moveTo>
                  <a:pt x="0" y="1022858"/>
                </a:moveTo>
                <a:lnTo>
                  <a:pt x="71856" y="1268094"/>
                </a:lnTo>
                <a:lnTo>
                  <a:pt x="207144" y="1087374"/>
                </a:lnTo>
                <a:lnTo>
                  <a:pt x="143230" y="1087374"/>
                </a:lnTo>
                <a:lnTo>
                  <a:pt x="68211" y="1073912"/>
                </a:lnTo>
                <a:lnTo>
                  <a:pt x="74984" y="1036400"/>
                </a:lnTo>
                <a:lnTo>
                  <a:pt x="0" y="1022858"/>
                </a:lnTo>
                <a:close/>
              </a:path>
              <a:path extrusionOk="0" h="1268095" w="337184">
                <a:moveTo>
                  <a:pt x="74984" y="1036400"/>
                </a:moveTo>
                <a:lnTo>
                  <a:pt x="68211" y="1073912"/>
                </a:lnTo>
                <a:lnTo>
                  <a:pt x="143230" y="1087374"/>
                </a:lnTo>
                <a:lnTo>
                  <a:pt x="149989" y="1049947"/>
                </a:lnTo>
                <a:lnTo>
                  <a:pt x="74984" y="1036400"/>
                </a:lnTo>
                <a:close/>
              </a:path>
              <a:path extrusionOk="0" h="1268095" w="337184">
                <a:moveTo>
                  <a:pt x="149989" y="1049947"/>
                </a:moveTo>
                <a:lnTo>
                  <a:pt x="143230" y="1087374"/>
                </a:lnTo>
                <a:lnTo>
                  <a:pt x="207144" y="1087374"/>
                </a:lnTo>
                <a:lnTo>
                  <a:pt x="225018" y="1063498"/>
                </a:lnTo>
                <a:lnTo>
                  <a:pt x="149989" y="1049947"/>
                </a:lnTo>
                <a:close/>
              </a:path>
              <a:path extrusionOk="0" h="1268095" w="337184">
                <a:moveTo>
                  <a:pt x="262102" y="0"/>
                </a:moveTo>
                <a:lnTo>
                  <a:pt x="74984" y="1036400"/>
                </a:lnTo>
                <a:lnTo>
                  <a:pt x="149989" y="1049947"/>
                </a:lnTo>
                <a:lnTo>
                  <a:pt x="337159" y="13588"/>
                </a:lnTo>
                <a:lnTo>
                  <a:pt x="262102" y="0"/>
                </a:lnTo>
                <a:close/>
              </a:path>
            </a:pathLst>
          </a:custGeom>
          <a:solidFill>
            <a:srgbClr val="66FF3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303" name="Google Shape;303;g94c17d3da8_3_0"/>
          <p:cNvGrpSpPr/>
          <p:nvPr/>
        </p:nvGrpSpPr>
        <p:grpSpPr>
          <a:xfrm>
            <a:off x="6038469" y="1653667"/>
            <a:ext cx="671829" cy="2063750"/>
            <a:chOff x="6038469" y="1653667"/>
            <a:chExt cx="671829" cy="2063750"/>
          </a:xfrm>
        </p:grpSpPr>
        <p:sp>
          <p:nvSpPr>
            <p:cNvPr id="304" name="Google Shape;304;g94c17d3da8_3_0"/>
            <p:cNvSpPr/>
            <p:nvPr/>
          </p:nvSpPr>
          <p:spPr>
            <a:xfrm>
              <a:off x="6068187" y="1692910"/>
              <a:ext cx="601345" cy="2024379"/>
            </a:xfrm>
            <a:custGeom>
              <a:rect b="b" l="l" r="r" t="t"/>
              <a:pathLst>
                <a:path extrusionOk="0" h="2024379" w="601345">
                  <a:moveTo>
                    <a:pt x="0" y="1940433"/>
                  </a:moveTo>
                  <a:lnTo>
                    <a:pt x="15621" y="2024126"/>
                  </a:lnTo>
                  <a:lnTo>
                    <a:pt x="70127" y="1964816"/>
                  </a:lnTo>
                  <a:lnTo>
                    <a:pt x="39242" y="1964816"/>
                  </a:lnTo>
                  <a:lnTo>
                    <a:pt x="27050" y="1961388"/>
                  </a:lnTo>
                  <a:lnTo>
                    <a:pt x="30551" y="1949169"/>
                  </a:lnTo>
                  <a:lnTo>
                    <a:pt x="0" y="1940433"/>
                  </a:lnTo>
                  <a:close/>
                </a:path>
                <a:path extrusionOk="0" h="2024379" w="601345">
                  <a:moveTo>
                    <a:pt x="30551" y="1949169"/>
                  </a:moveTo>
                  <a:lnTo>
                    <a:pt x="27050" y="1961388"/>
                  </a:lnTo>
                  <a:lnTo>
                    <a:pt x="39242" y="1964816"/>
                  </a:lnTo>
                  <a:lnTo>
                    <a:pt x="42728" y="1952651"/>
                  </a:lnTo>
                  <a:lnTo>
                    <a:pt x="30551" y="1949169"/>
                  </a:lnTo>
                  <a:close/>
                </a:path>
                <a:path extrusionOk="0" h="2024379" w="601345">
                  <a:moveTo>
                    <a:pt x="42728" y="1952651"/>
                  </a:moveTo>
                  <a:lnTo>
                    <a:pt x="39242" y="1964816"/>
                  </a:lnTo>
                  <a:lnTo>
                    <a:pt x="70127" y="1964816"/>
                  </a:lnTo>
                  <a:lnTo>
                    <a:pt x="73278" y="1961388"/>
                  </a:lnTo>
                  <a:lnTo>
                    <a:pt x="42728" y="1952651"/>
                  </a:lnTo>
                  <a:close/>
                </a:path>
                <a:path extrusionOk="0" h="2024379" w="601345">
                  <a:moveTo>
                    <a:pt x="588898" y="0"/>
                  </a:moveTo>
                  <a:lnTo>
                    <a:pt x="30551" y="1949169"/>
                  </a:lnTo>
                  <a:lnTo>
                    <a:pt x="42728" y="1952651"/>
                  </a:lnTo>
                  <a:lnTo>
                    <a:pt x="601090" y="3555"/>
                  </a:lnTo>
                  <a:lnTo>
                    <a:pt x="5888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05" name="Google Shape;305;g94c17d3da8_3_0"/>
            <p:cNvSpPr/>
            <p:nvPr/>
          </p:nvSpPr>
          <p:spPr>
            <a:xfrm>
              <a:off x="6038469" y="1653667"/>
              <a:ext cx="671829" cy="2063750"/>
            </a:xfrm>
            <a:custGeom>
              <a:rect b="b" l="l" r="r" t="t"/>
              <a:pathLst>
                <a:path extrusionOk="0" h="2063750" w="671829">
                  <a:moveTo>
                    <a:pt x="0" y="1812163"/>
                  </a:moveTo>
                  <a:lnTo>
                    <a:pt x="46862" y="2063369"/>
                  </a:lnTo>
                  <a:lnTo>
                    <a:pt x="205257" y="1890776"/>
                  </a:lnTo>
                  <a:lnTo>
                    <a:pt x="135889" y="1890776"/>
                  </a:lnTo>
                  <a:lnTo>
                    <a:pt x="62737" y="1869694"/>
                  </a:lnTo>
                  <a:lnTo>
                    <a:pt x="73216" y="1833112"/>
                  </a:lnTo>
                  <a:lnTo>
                    <a:pt x="0" y="1812163"/>
                  </a:lnTo>
                  <a:close/>
                </a:path>
                <a:path extrusionOk="0" h="2063750" w="671829">
                  <a:moveTo>
                    <a:pt x="73216" y="1833112"/>
                  </a:moveTo>
                  <a:lnTo>
                    <a:pt x="62737" y="1869694"/>
                  </a:lnTo>
                  <a:lnTo>
                    <a:pt x="135889" y="1890776"/>
                  </a:lnTo>
                  <a:lnTo>
                    <a:pt x="146410" y="1854054"/>
                  </a:lnTo>
                  <a:lnTo>
                    <a:pt x="73216" y="1833112"/>
                  </a:lnTo>
                  <a:close/>
                </a:path>
                <a:path extrusionOk="0" h="2063750" w="671829">
                  <a:moveTo>
                    <a:pt x="146410" y="1854054"/>
                  </a:moveTo>
                  <a:lnTo>
                    <a:pt x="135889" y="1890776"/>
                  </a:lnTo>
                  <a:lnTo>
                    <a:pt x="205257" y="1890776"/>
                  </a:lnTo>
                  <a:lnTo>
                    <a:pt x="219709" y="1875028"/>
                  </a:lnTo>
                  <a:lnTo>
                    <a:pt x="146410" y="1854054"/>
                  </a:lnTo>
                  <a:close/>
                </a:path>
                <a:path extrusionOk="0" h="2063750" w="671829">
                  <a:moveTo>
                    <a:pt x="598297" y="0"/>
                  </a:moveTo>
                  <a:lnTo>
                    <a:pt x="73216" y="1833112"/>
                  </a:lnTo>
                  <a:lnTo>
                    <a:pt x="146410" y="1854054"/>
                  </a:lnTo>
                  <a:lnTo>
                    <a:pt x="671576" y="20955"/>
                  </a:lnTo>
                  <a:lnTo>
                    <a:pt x="598297" y="0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306" name="Google Shape;306;g94c17d3da8_3_0"/>
          <p:cNvSpPr/>
          <p:nvPr/>
        </p:nvSpPr>
        <p:spPr>
          <a:xfrm>
            <a:off x="3016377" y="5332221"/>
            <a:ext cx="3716654" cy="1207770"/>
          </a:xfrm>
          <a:custGeom>
            <a:rect b="b" l="l" r="r" t="t"/>
            <a:pathLst>
              <a:path extrusionOk="0" h="1207770" w="3716654">
                <a:moveTo>
                  <a:pt x="2203323" y="617474"/>
                </a:moveTo>
                <a:lnTo>
                  <a:pt x="2177110" y="590461"/>
                </a:lnTo>
                <a:lnTo>
                  <a:pt x="2025396" y="434035"/>
                </a:lnTo>
                <a:lnTo>
                  <a:pt x="2000186" y="505980"/>
                </a:lnTo>
                <a:lnTo>
                  <a:pt x="987844" y="151409"/>
                </a:lnTo>
                <a:lnTo>
                  <a:pt x="1903044" y="152361"/>
                </a:lnTo>
                <a:lnTo>
                  <a:pt x="1902968" y="228600"/>
                </a:lnTo>
                <a:lnTo>
                  <a:pt x="2055787" y="152400"/>
                </a:lnTo>
                <a:lnTo>
                  <a:pt x="2131695" y="114554"/>
                </a:lnTo>
                <a:lnTo>
                  <a:pt x="1903222" y="0"/>
                </a:lnTo>
                <a:lnTo>
                  <a:pt x="1903133" y="76161"/>
                </a:lnTo>
                <a:lnTo>
                  <a:pt x="769632" y="74980"/>
                </a:lnTo>
                <a:lnTo>
                  <a:pt x="739775" y="64516"/>
                </a:lnTo>
                <a:lnTo>
                  <a:pt x="736117" y="74942"/>
                </a:lnTo>
                <a:lnTo>
                  <a:pt x="725043" y="74930"/>
                </a:lnTo>
                <a:lnTo>
                  <a:pt x="725043" y="106629"/>
                </a:lnTo>
                <a:lnTo>
                  <a:pt x="714629" y="136398"/>
                </a:lnTo>
                <a:lnTo>
                  <a:pt x="725043" y="140055"/>
                </a:lnTo>
                <a:lnTo>
                  <a:pt x="725043" y="151130"/>
                </a:lnTo>
                <a:lnTo>
                  <a:pt x="756780" y="151168"/>
                </a:lnTo>
                <a:lnTo>
                  <a:pt x="1975002" y="577888"/>
                </a:lnTo>
                <a:lnTo>
                  <a:pt x="1949831" y="649782"/>
                </a:lnTo>
                <a:lnTo>
                  <a:pt x="2203323" y="617474"/>
                </a:lnTo>
                <a:close/>
              </a:path>
              <a:path extrusionOk="0" h="1207770" w="3716654">
                <a:moveTo>
                  <a:pt x="3716655" y="1120394"/>
                </a:moveTo>
                <a:lnTo>
                  <a:pt x="3502914" y="980224"/>
                </a:lnTo>
                <a:lnTo>
                  <a:pt x="3494011" y="1055916"/>
                </a:lnTo>
                <a:lnTo>
                  <a:pt x="8890" y="646823"/>
                </a:lnTo>
                <a:lnTo>
                  <a:pt x="0" y="722503"/>
                </a:lnTo>
                <a:lnTo>
                  <a:pt x="3485121" y="1131595"/>
                </a:lnTo>
                <a:lnTo>
                  <a:pt x="3476244" y="1207262"/>
                </a:lnTo>
                <a:lnTo>
                  <a:pt x="3673386" y="1136027"/>
                </a:lnTo>
                <a:lnTo>
                  <a:pt x="3716655" y="1120394"/>
                </a:lnTo>
                <a:close/>
              </a:path>
            </a:pathLst>
          </a:custGeom>
          <a:solidFill>
            <a:srgbClr val="66FF3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5"/>
          <p:cNvSpPr txBox="1"/>
          <p:nvPr>
            <p:ph type="title"/>
          </p:nvPr>
        </p:nvSpPr>
        <p:spPr>
          <a:xfrm>
            <a:off x="750875" y="284425"/>
            <a:ext cx="7909200" cy="4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/>
              <a:t>CREARE E GESTIRE CORSI E GRUPPI</a:t>
            </a:r>
            <a:endParaRPr b="1" sz="3300"/>
          </a:p>
        </p:txBody>
      </p:sp>
      <p:sp>
        <p:nvSpPr>
          <p:cNvPr id="312" name="Google Shape;312;p25"/>
          <p:cNvSpPr/>
          <p:nvPr/>
        </p:nvSpPr>
        <p:spPr>
          <a:xfrm>
            <a:off x="467868" y="1341119"/>
            <a:ext cx="3025139" cy="115214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13" name="Google Shape;313;p25"/>
          <p:cNvSpPr/>
          <p:nvPr/>
        </p:nvSpPr>
        <p:spPr>
          <a:xfrm>
            <a:off x="4931664" y="1267967"/>
            <a:ext cx="3169919" cy="110947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14" name="Google Shape;314;p25"/>
          <p:cNvSpPr/>
          <p:nvPr/>
        </p:nvSpPr>
        <p:spPr>
          <a:xfrm>
            <a:off x="324611" y="3212592"/>
            <a:ext cx="3023616" cy="170078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315" name="Google Shape;315;p25"/>
          <p:cNvGrpSpPr/>
          <p:nvPr/>
        </p:nvGrpSpPr>
        <p:grpSpPr>
          <a:xfrm>
            <a:off x="4017898" y="2781300"/>
            <a:ext cx="3577717" cy="987044"/>
            <a:chOff x="4017898" y="2781300"/>
            <a:chExt cx="3577717" cy="987044"/>
          </a:xfrm>
        </p:grpSpPr>
        <p:sp>
          <p:nvSpPr>
            <p:cNvPr id="316" name="Google Shape;316;p25"/>
            <p:cNvSpPr/>
            <p:nvPr/>
          </p:nvSpPr>
          <p:spPr>
            <a:xfrm>
              <a:off x="4500371" y="2781300"/>
              <a:ext cx="3095244" cy="92659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17" name="Google Shape;317;p25"/>
            <p:cNvSpPr/>
            <p:nvPr/>
          </p:nvSpPr>
          <p:spPr>
            <a:xfrm>
              <a:off x="4059301" y="3420617"/>
              <a:ext cx="729615" cy="306705"/>
            </a:xfrm>
            <a:custGeom>
              <a:rect b="b" l="l" r="r" t="t"/>
              <a:pathLst>
                <a:path extrusionOk="0" h="306704" w="729614">
                  <a:moveTo>
                    <a:pt x="729107" y="6858"/>
                  </a:moveTo>
                  <a:lnTo>
                    <a:pt x="644144" y="0"/>
                  </a:lnTo>
                  <a:lnTo>
                    <a:pt x="656069" y="29540"/>
                  </a:lnTo>
                  <a:lnTo>
                    <a:pt x="0" y="294386"/>
                  </a:lnTo>
                  <a:lnTo>
                    <a:pt x="4699" y="306197"/>
                  </a:lnTo>
                  <a:lnTo>
                    <a:pt x="660831" y="41325"/>
                  </a:lnTo>
                  <a:lnTo>
                    <a:pt x="672719" y="70739"/>
                  </a:lnTo>
                  <a:lnTo>
                    <a:pt x="713295" y="24765"/>
                  </a:lnTo>
                  <a:lnTo>
                    <a:pt x="729107" y="68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4017898" y="3407029"/>
              <a:ext cx="770890" cy="361315"/>
            </a:xfrm>
            <a:custGeom>
              <a:rect b="b" l="l" r="r" t="t"/>
              <a:pathLst>
                <a:path extrusionOk="0" h="361314" w="770889">
                  <a:moveTo>
                    <a:pt x="544267" y="70666"/>
                  </a:moveTo>
                  <a:lnTo>
                    <a:pt x="0" y="290449"/>
                  </a:lnTo>
                  <a:lnTo>
                    <a:pt x="28575" y="361188"/>
                  </a:lnTo>
                  <a:lnTo>
                    <a:pt x="572804" y="141373"/>
                  </a:lnTo>
                  <a:lnTo>
                    <a:pt x="544267" y="70666"/>
                  </a:lnTo>
                  <a:close/>
                </a:path>
                <a:path extrusionOk="0" h="361314" w="770889">
                  <a:moveTo>
                    <a:pt x="738783" y="56387"/>
                  </a:moveTo>
                  <a:lnTo>
                    <a:pt x="579627" y="56387"/>
                  </a:lnTo>
                  <a:lnTo>
                    <a:pt x="608076" y="127126"/>
                  </a:lnTo>
                  <a:lnTo>
                    <a:pt x="572804" y="141373"/>
                  </a:lnTo>
                  <a:lnTo>
                    <a:pt x="601345" y="212090"/>
                  </a:lnTo>
                  <a:lnTo>
                    <a:pt x="738783" y="56387"/>
                  </a:lnTo>
                  <a:close/>
                </a:path>
                <a:path extrusionOk="0" h="361314" w="770889">
                  <a:moveTo>
                    <a:pt x="579627" y="56387"/>
                  </a:moveTo>
                  <a:lnTo>
                    <a:pt x="544267" y="70666"/>
                  </a:lnTo>
                  <a:lnTo>
                    <a:pt x="572804" y="141373"/>
                  </a:lnTo>
                  <a:lnTo>
                    <a:pt x="608076" y="127126"/>
                  </a:lnTo>
                  <a:lnTo>
                    <a:pt x="579627" y="56387"/>
                  </a:lnTo>
                  <a:close/>
                </a:path>
                <a:path extrusionOk="0" h="361314" w="770889">
                  <a:moveTo>
                    <a:pt x="515747" y="0"/>
                  </a:moveTo>
                  <a:lnTo>
                    <a:pt x="544267" y="70666"/>
                  </a:lnTo>
                  <a:lnTo>
                    <a:pt x="579627" y="56387"/>
                  </a:lnTo>
                  <a:lnTo>
                    <a:pt x="738783" y="56387"/>
                  </a:lnTo>
                  <a:lnTo>
                    <a:pt x="770509" y="20447"/>
                  </a:lnTo>
                  <a:lnTo>
                    <a:pt x="515747" y="0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319" name="Google Shape;319;p25"/>
          <p:cNvGrpSpPr/>
          <p:nvPr/>
        </p:nvGrpSpPr>
        <p:grpSpPr>
          <a:xfrm>
            <a:off x="2700527" y="5300471"/>
            <a:ext cx="3276600" cy="1272540"/>
            <a:chOff x="2700527" y="5300471"/>
            <a:chExt cx="3276600" cy="1272540"/>
          </a:xfrm>
        </p:grpSpPr>
        <p:sp>
          <p:nvSpPr>
            <p:cNvPr id="320" name="Google Shape;320;p25"/>
            <p:cNvSpPr/>
            <p:nvPr/>
          </p:nvSpPr>
          <p:spPr>
            <a:xfrm>
              <a:off x="2700527" y="5300471"/>
              <a:ext cx="3276600" cy="127254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21" name="Google Shape;321;p25"/>
            <p:cNvSpPr/>
            <p:nvPr/>
          </p:nvSpPr>
          <p:spPr>
            <a:xfrm>
              <a:off x="3521328" y="6158852"/>
              <a:ext cx="548005" cy="226060"/>
            </a:xfrm>
            <a:custGeom>
              <a:rect b="b" l="l" r="r" t="t"/>
              <a:pathLst>
                <a:path extrusionOk="0" h="226060" w="548004">
                  <a:moveTo>
                    <a:pt x="519337" y="69659"/>
                  </a:moveTo>
                  <a:lnTo>
                    <a:pt x="353695" y="69659"/>
                  </a:lnTo>
                  <a:lnTo>
                    <a:pt x="365125" y="145008"/>
                  </a:lnTo>
                  <a:lnTo>
                    <a:pt x="327448" y="150697"/>
                  </a:lnTo>
                  <a:lnTo>
                    <a:pt x="338836" y="226047"/>
                  </a:lnTo>
                  <a:lnTo>
                    <a:pt x="547751" y="78879"/>
                  </a:lnTo>
                  <a:lnTo>
                    <a:pt x="519337" y="69659"/>
                  </a:lnTo>
                  <a:close/>
                </a:path>
                <a:path extrusionOk="0" h="226060" w="548004">
                  <a:moveTo>
                    <a:pt x="316060" y="75345"/>
                  </a:moveTo>
                  <a:lnTo>
                    <a:pt x="0" y="123101"/>
                  </a:lnTo>
                  <a:lnTo>
                    <a:pt x="11303" y="198437"/>
                  </a:lnTo>
                  <a:lnTo>
                    <a:pt x="327448" y="150697"/>
                  </a:lnTo>
                  <a:lnTo>
                    <a:pt x="316060" y="75345"/>
                  </a:lnTo>
                  <a:close/>
                </a:path>
                <a:path extrusionOk="0" h="226060" w="548004">
                  <a:moveTo>
                    <a:pt x="353695" y="69659"/>
                  </a:moveTo>
                  <a:lnTo>
                    <a:pt x="316060" y="75345"/>
                  </a:lnTo>
                  <a:lnTo>
                    <a:pt x="327448" y="150697"/>
                  </a:lnTo>
                  <a:lnTo>
                    <a:pt x="365125" y="145008"/>
                  </a:lnTo>
                  <a:lnTo>
                    <a:pt x="353695" y="69659"/>
                  </a:lnTo>
                  <a:close/>
                </a:path>
                <a:path extrusionOk="0" h="226060" w="548004">
                  <a:moveTo>
                    <a:pt x="304673" y="0"/>
                  </a:moveTo>
                  <a:lnTo>
                    <a:pt x="316060" y="75345"/>
                  </a:lnTo>
                  <a:lnTo>
                    <a:pt x="353695" y="69659"/>
                  </a:lnTo>
                  <a:lnTo>
                    <a:pt x="519337" y="69659"/>
                  </a:lnTo>
                  <a:lnTo>
                    <a:pt x="304673" y="0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322" name="Google Shape;322;p25"/>
          <p:cNvGrpSpPr/>
          <p:nvPr/>
        </p:nvGrpSpPr>
        <p:grpSpPr>
          <a:xfrm>
            <a:off x="4500371" y="3860291"/>
            <a:ext cx="3314700" cy="1061720"/>
            <a:chOff x="4500371" y="3860291"/>
            <a:chExt cx="3314700" cy="1061720"/>
          </a:xfrm>
        </p:grpSpPr>
        <p:sp>
          <p:nvSpPr>
            <p:cNvPr id="323" name="Google Shape;323;p25"/>
            <p:cNvSpPr/>
            <p:nvPr/>
          </p:nvSpPr>
          <p:spPr>
            <a:xfrm>
              <a:off x="4500371" y="3860291"/>
              <a:ext cx="3314700" cy="1008888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24" name="Google Shape;324;p25"/>
            <p:cNvSpPr/>
            <p:nvPr/>
          </p:nvSpPr>
          <p:spPr>
            <a:xfrm>
              <a:off x="5650991" y="4436363"/>
              <a:ext cx="792480" cy="71755"/>
            </a:xfrm>
            <a:custGeom>
              <a:rect b="b" l="l" r="r" t="t"/>
              <a:pathLst>
                <a:path extrusionOk="0" h="71754" w="792479">
                  <a:moveTo>
                    <a:pt x="792479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792479" y="71627"/>
                  </a:lnTo>
                  <a:lnTo>
                    <a:pt x="792479" y="0"/>
                  </a:lnTo>
                  <a:close/>
                </a:path>
              </a:pathLst>
            </a:custGeom>
            <a:solidFill>
              <a:srgbClr val="BADFE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25" name="Google Shape;325;p25"/>
            <p:cNvSpPr/>
            <p:nvPr/>
          </p:nvSpPr>
          <p:spPr>
            <a:xfrm>
              <a:off x="5650991" y="4436363"/>
              <a:ext cx="792480" cy="71755"/>
            </a:xfrm>
            <a:custGeom>
              <a:rect b="b" l="l" r="r" t="t"/>
              <a:pathLst>
                <a:path extrusionOk="0" h="71754" w="792479">
                  <a:moveTo>
                    <a:pt x="0" y="71627"/>
                  </a:moveTo>
                  <a:lnTo>
                    <a:pt x="792479" y="71627"/>
                  </a:lnTo>
                  <a:lnTo>
                    <a:pt x="792479" y="0"/>
                  </a:lnTo>
                  <a:lnTo>
                    <a:pt x="0" y="0"/>
                  </a:lnTo>
                  <a:lnTo>
                    <a:pt x="0" y="71627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26" name="Google Shape;326;p25"/>
            <p:cNvSpPr/>
            <p:nvPr/>
          </p:nvSpPr>
          <p:spPr>
            <a:xfrm>
              <a:off x="5650991" y="4555235"/>
              <a:ext cx="434340" cy="70485"/>
            </a:xfrm>
            <a:custGeom>
              <a:rect b="b" l="l" r="r" t="t"/>
              <a:pathLst>
                <a:path extrusionOk="0" h="70485" w="434339">
                  <a:moveTo>
                    <a:pt x="434339" y="0"/>
                  </a:moveTo>
                  <a:lnTo>
                    <a:pt x="0" y="0"/>
                  </a:lnTo>
                  <a:lnTo>
                    <a:pt x="0" y="70104"/>
                  </a:lnTo>
                  <a:lnTo>
                    <a:pt x="434339" y="70104"/>
                  </a:lnTo>
                  <a:lnTo>
                    <a:pt x="434339" y="0"/>
                  </a:lnTo>
                  <a:close/>
                </a:path>
              </a:pathLst>
            </a:custGeom>
            <a:solidFill>
              <a:srgbClr val="BADFE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27" name="Google Shape;327;p25"/>
            <p:cNvSpPr/>
            <p:nvPr/>
          </p:nvSpPr>
          <p:spPr>
            <a:xfrm>
              <a:off x="5650991" y="4555235"/>
              <a:ext cx="434340" cy="70485"/>
            </a:xfrm>
            <a:custGeom>
              <a:rect b="b" l="l" r="r" t="t"/>
              <a:pathLst>
                <a:path extrusionOk="0" h="70485" w="434339">
                  <a:moveTo>
                    <a:pt x="0" y="70104"/>
                  </a:moveTo>
                  <a:lnTo>
                    <a:pt x="434339" y="70104"/>
                  </a:lnTo>
                  <a:lnTo>
                    <a:pt x="434339" y="0"/>
                  </a:lnTo>
                  <a:lnTo>
                    <a:pt x="0" y="0"/>
                  </a:lnTo>
                  <a:lnTo>
                    <a:pt x="0" y="70104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6804659" y="4507991"/>
              <a:ext cx="628650" cy="414020"/>
            </a:xfrm>
            <a:custGeom>
              <a:rect b="b" l="l" r="r" t="t"/>
              <a:pathLst>
                <a:path extrusionOk="0" h="414020" w="628650">
                  <a:moveTo>
                    <a:pt x="213906" y="89201"/>
                  </a:moveTo>
                  <a:lnTo>
                    <a:pt x="173439" y="153755"/>
                  </a:lnTo>
                  <a:lnTo>
                    <a:pt x="588137" y="413765"/>
                  </a:lnTo>
                  <a:lnTo>
                    <a:pt x="628650" y="349122"/>
                  </a:lnTo>
                  <a:lnTo>
                    <a:pt x="213906" y="89201"/>
                  </a:lnTo>
                  <a:close/>
                </a:path>
                <a:path extrusionOk="0" h="414020" w="628650">
                  <a:moveTo>
                    <a:pt x="0" y="0"/>
                  </a:moveTo>
                  <a:lnTo>
                    <a:pt x="132969" y="218312"/>
                  </a:lnTo>
                  <a:lnTo>
                    <a:pt x="173439" y="153755"/>
                  </a:lnTo>
                  <a:lnTo>
                    <a:pt x="141097" y="133476"/>
                  </a:lnTo>
                  <a:lnTo>
                    <a:pt x="181610" y="68960"/>
                  </a:lnTo>
                  <a:lnTo>
                    <a:pt x="226595" y="68960"/>
                  </a:lnTo>
                  <a:lnTo>
                    <a:pt x="254381" y="24637"/>
                  </a:lnTo>
                  <a:lnTo>
                    <a:pt x="0" y="0"/>
                  </a:lnTo>
                  <a:close/>
                </a:path>
                <a:path extrusionOk="0" h="414020" w="628650">
                  <a:moveTo>
                    <a:pt x="181610" y="68960"/>
                  </a:moveTo>
                  <a:lnTo>
                    <a:pt x="141097" y="133476"/>
                  </a:lnTo>
                  <a:lnTo>
                    <a:pt x="173439" y="153755"/>
                  </a:lnTo>
                  <a:lnTo>
                    <a:pt x="213906" y="89201"/>
                  </a:lnTo>
                  <a:lnTo>
                    <a:pt x="181610" y="68960"/>
                  </a:lnTo>
                  <a:close/>
                </a:path>
                <a:path extrusionOk="0" h="414020" w="628650">
                  <a:moveTo>
                    <a:pt x="226595" y="68960"/>
                  </a:moveTo>
                  <a:lnTo>
                    <a:pt x="181610" y="68960"/>
                  </a:lnTo>
                  <a:lnTo>
                    <a:pt x="213906" y="89201"/>
                  </a:lnTo>
                  <a:lnTo>
                    <a:pt x="226595" y="68960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29" name="Google Shape;329;p25"/>
            <p:cNvSpPr/>
            <p:nvPr/>
          </p:nvSpPr>
          <p:spPr>
            <a:xfrm>
              <a:off x="5579363" y="4652771"/>
              <a:ext cx="361315" cy="71755"/>
            </a:xfrm>
            <a:custGeom>
              <a:rect b="b" l="l" r="r" t="t"/>
              <a:pathLst>
                <a:path extrusionOk="0" h="71754" w="361314">
                  <a:moveTo>
                    <a:pt x="361188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361188" y="71627"/>
                  </a:lnTo>
                  <a:lnTo>
                    <a:pt x="361188" y="0"/>
                  </a:lnTo>
                  <a:close/>
                </a:path>
              </a:pathLst>
            </a:custGeom>
            <a:solidFill>
              <a:srgbClr val="BADFE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30" name="Google Shape;330;p25"/>
            <p:cNvSpPr/>
            <p:nvPr/>
          </p:nvSpPr>
          <p:spPr>
            <a:xfrm>
              <a:off x="5579363" y="4652771"/>
              <a:ext cx="361315" cy="71755"/>
            </a:xfrm>
            <a:custGeom>
              <a:rect b="b" l="l" r="r" t="t"/>
              <a:pathLst>
                <a:path extrusionOk="0" h="71754" w="361314">
                  <a:moveTo>
                    <a:pt x="0" y="71627"/>
                  </a:moveTo>
                  <a:lnTo>
                    <a:pt x="361188" y="71627"/>
                  </a:lnTo>
                  <a:lnTo>
                    <a:pt x="361188" y="0"/>
                  </a:lnTo>
                  <a:lnTo>
                    <a:pt x="0" y="0"/>
                  </a:lnTo>
                  <a:lnTo>
                    <a:pt x="0" y="71627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31" name="Google Shape;331;p25"/>
            <p:cNvSpPr/>
            <p:nvPr/>
          </p:nvSpPr>
          <p:spPr>
            <a:xfrm>
              <a:off x="6588251" y="4366259"/>
              <a:ext cx="289560" cy="73660"/>
            </a:xfrm>
            <a:custGeom>
              <a:rect b="b" l="l" r="r" t="t"/>
              <a:pathLst>
                <a:path extrusionOk="0" h="73660" w="289559">
                  <a:moveTo>
                    <a:pt x="289559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289559" y="73151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BADFE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32" name="Google Shape;332;p25"/>
            <p:cNvSpPr/>
            <p:nvPr/>
          </p:nvSpPr>
          <p:spPr>
            <a:xfrm>
              <a:off x="6588251" y="4366259"/>
              <a:ext cx="289560" cy="73660"/>
            </a:xfrm>
            <a:custGeom>
              <a:rect b="b" l="l" r="r" t="t"/>
              <a:pathLst>
                <a:path extrusionOk="0" h="73660" w="289559">
                  <a:moveTo>
                    <a:pt x="0" y="73151"/>
                  </a:moveTo>
                  <a:lnTo>
                    <a:pt x="289559" y="73151"/>
                  </a:lnTo>
                  <a:lnTo>
                    <a:pt x="289559" y="0"/>
                  </a:lnTo>
                  <a:lnTo>
                    <a:pt x="0" y="0"/>
                  </a:lnTo>
                  <a:lnTo>
                    <a:pt x="0" y="73151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333" name="Google Shape;333;p25"/>
          <p:cNvSpPr txBox="1"/>
          <p:nvPr/>
        </p:nvSpPr>
        <p:spPr>
          <a:xfrm>
            <a:off x="663955" y="864870"/>
            <a:ext cx="7043420" cy="452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3048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1. Entrando in tutte le classi è	2. Andare su gestione corsi  possibile gestire gruppi e corsi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5"/>
          <p:cNvSpPr txBox="1"/>
          <p:nvPr/>
        </p:nvSpPr>
        <p:spPr>
          <a:xfrm>
            <a:off x="473151" y="2521076"/>
            <a:ext cx="3084830" cy="666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429259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3. Si apre una finestra in cui  aggiungere il corso e successivamente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111633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gli studenti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5"/>
          <p:cNvSpPr txBox="1"/>
          <p:nvPr/>
        </p:nvSpPr>
        <p:spPr>
          <a:xfrm>
            <a:off x="243941" y="5402986"/>
            <a:ext cx="2392680" cy="88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50799" lvl="0" marL="62864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4. Apparirà il nome del gruppo  creato, cliccando sul gruppo  compare il registro relativo al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977264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corso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" name="Google Shape;336;p25"/>
          <p:cNvGrpSpPr/>
          <p:nvPr/>
        </p:nvGrpSpPr>
        <p:grpSpPr>
          <a:xfrm>
            <a:off x="2574035" y="2058923"/>
            <a:ext cx="342900" cy="273050"/>
            <a:chOff x="2574035" y="2058923"/>
            <a:chExt cx="342900" cy="273050"/>
          </a:xfrm>
        </p:grpSpPr>
        <p:sp>
          <p:nvSpPr>
            <p:cNvPr id="337" name="Google Shape;337;p25"/>
            <p:cNvSpPr/>
            <p:nvPr/>
          </p:nvSpPr>
          <p:spPr>
            <a:xfrm>
              <a:off x="2618485" y="2058923"/>
              <a:ext cx="298450" cy="228600"/>
            </a:xfrm>
            <a:custGeom>
              <a:rect b="b" l="l" r="r" t="t"/>
              <a:pathLst>
                <a:path extrusionOk="0" h="228600" w="298450">
                  <a:moveTo>
                    <a:pt x="233877" y="40921"/>
                  </a:moveTo>
                  <a:lnTo>
                    <a:pt x="0" y="218186"/>
                  </a:lnTo>
                  <a:lnTo>
                    <a:pt x="7619" y="228346"/>
                  </a:lnTo>
                  <a:lnTo>
                    <a:pt x="241578" y="51111"/>
                  </a:lnTo>
                  <a:lnTo>
                    <a:pt x="233877" y="40921"/>
                  </a:lnTo>
                  <a:close/>
                </a:path>
                <a:path extrusionOk="0" h="228600" w="298450">
                  <a:moveTo>
                    <a:pt x="282034" y="33274"/>
                  </a:moveTo>
                  <a:lnTo>
                    <a:pt x="243966" y="33274"/>
                  </a:lnTo>
                  <a:lnTo>
                    <a:pt x="251713" y="43434"/>
                  </a:lnTo>
                  <a:lnTo>
                    <a:pt x="241578" y="51111"/>
                  </a:lnTo>
                  <a:lnTo>
                    <a:pt x="260731" y="76453"/>
                  </a:lnTo>
                  <a:lnTo>
                    <a:pt x="282034" y="33274"/>
                  </a:lnTo>
                  <a:close/>
                </a:path>
                <a:path extrusionOk="0" h="228600" w="298450">
                  <a:moveTo>
                    <a:pt x="243966" y="33274"/>
                  </a:moveTo>
                  <a:lnTo>
                    <a:pt x="233877" y="40921"/>
                  </a:lnTo>
                  <a:lnTo>
                    <a:pt x="241578" y="51111"/>
                  </a:lnTo>
                  <a:lnTo>
                    <a:pt x="251713" y="43434"/>
                  </a:lnTo>
                  <a:lnTo>
                    <a:pt x="243966" y="33274"/>
                  </a:lnTo>
                  <a:close/>
                </a:path>
                <a:path extrusionOk="0" h="228600" w="298450">
                  <a:moveTo>
                    <a:pt x="298450" y="0"/>
                  </a:moveTo>
                  <a:lnTo>
                    <a:pt x="214756" y="15621"/>
                  </a:lnTo>
                  <a:lnTo>
                    <a:pt x="233877" y="40921"/>
                  </a:lnTo>
                  <a:lnTo>
                    <a:pt x="243966" y="33274"/>
                  </a:lnTo>
                  <a:lnTo>
                    <a:pt x="282034" y="33274"/>
                  </a:lnTo>
                  <a:lnTo>
                    <a:pt x="2984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38" name="Google Shape;338;p25"/>
            <p:cNvSpPr/>
            <p:nvPr/>
          </p:nvSpPr>
          <p:spPr>
            <a:xfrm>
              <a:off x="2574035" y="2058923"/>
              <a:ext cx="342900" cy="273050"/>
            </a:xfrm>
            <a:custGeom>
              <a:rect b="b" l="l" r="r" t="t"/>
              <a:pathLst>
                <a:path extrusionOk="0" h="273050" w="342900">
                  <a:moveTo>
                    <a:pt x="137686" y="107706"/>
                  </a:moveTo>
                  <a:lnTo>
                    <a:pt x="0" y="212089"/>
                  </a:lnTo>
                  <a:lnTo>
                    <a:pt x="45974" y="272796"/>
                  </a:lnTo>
                  <a:lnTo>
                    <a:pt x="183704" y="168457"/>
                  </a:lnTo>
                  <a:lnTo>
                    <a:pt x="137686" y="107706"/>
                  </a:lnTo>
                  <a:close/>
                </a:path>
                <a:path extrusionOk="0" h="273050" w="342900">
                  <a:moveTo>
                    <a:pt x="301085" y="84709"/>
                  </a:moveTo>
                  <a:lnTo>
                    <a:pt x="168020" y="84709"/>
                  </a:lnTo>
                  <a:lnTo>
                    <a:pt x="214121" y="145414"/>
                  </a:lnTo>
                  <a:lnTo>
                    <a:pt x="183704" y="168457"/>
                  </a:lnTo>
                  <a:lnTo>
                    <a:pt x="229743" y="229235"/>
                  </a:lnTo>
                  <a:lnTo>
                    <a:pt x="301085" y="84709"/>
                  </a:lnTo>
                  <a:close/>
                </a:path>
                <a:path extrusionOk="0" h="273050" w="342900">
                  <a:moveTo>
                    <a:pt x="168020" y="84709"/>
                  </a:moveTo>
                  <a:lnTo>
                    <a:pt x="137686" y="107706"/>
                  </a:lnTo>
                  <a:lnTo>
                    <a:pt x="183704" y="168457"/>
                  </a:lnTo>
                  <a:lnTo>
                    <a:pt x="214121" y="145414"/>
                  </a:lnTo>
                  <a:lnTo>
                    <a:pt x="168020" y="84709"/>
                  </a:lnTo>
                  <a:close/>
                </a:path>
                <a:path extrusionOk="0" h="273050" w="342900">
                  <a:moveTo>
                    <a:pt x="342900" y="0"/>
                  </a:moveTo>
                  <a:lnTo>
                    <a:pt x="91693" y="46989"/>
                  </a:lnTo>
                  <a:lnTo>
                    <a:pt x="137686" y="107706"/>
                  </a:lnTo>
                  <a:lnTo>
                    <a:pt x="168020" y="84709"/>
                  </a:lnTo>
                  <a:lnTo>
                    <a:pt x="301085" y="84709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339" name="Google Shape;339;p25"/>
          <p:cNvGrpSpPr/>
          <p:nvPr/>
        </p:nvGrpSpPr>
        <p:grpSpPr>
          <a:xfrm>
            <a:off x="5829172" y="1802257"/>
            <a:ext cx="614808" cy="228600"/>
            <a:chOff x="5829172" y="1802257"/>
            <a:chExt cx="614808" cy="228600"/>
          </a:xfrm>
        </p:grpSpPr>
        <p:sp>
          <p:nvSpPr>
            <p:cNvPr id="340" name="Google Shape;340;p25"/>
            <p:cNvSpPr/>
            <p:nvPr/>
          </p:nvSpPr>
          <p:spPr>
            <a:xfrm>
              <a:off x="5861050" y="1878837"/>
              <a:ext cx="582930" cy="76200"/>
            </a:xfrm>
            <a:custGeom>
              <a:rect b="b" l="l" r="r" t="t"/>
              <a:pathLst>
                <a:path extrusionOk="0" h="76200" w="582929">
                  <a:moveTo>
                    <a:pt x="582422" y="38354"/>
                  </a:moveTo>
                  <a:lnTo>
                    <a:pt x="506349" y="0"/>
                  </a:lnTo>
                  <a:lnTo>
                    <a:pt x="506234" y="31851"/>
                  </a:lnTo>
                  <a:lnTo>
                    <a:pt x="0" y="30480"/>
                  </a:lnTo>
                  <a:lnTo>
                    <a:pt x="0" y="43180"/>
                  </a:lnTo>
                  <a:lnTo>
                    <a:pt x="506196" y="44551"/>
                  </a:lnTo>
                  <a:lnTo>
                    <a:pt x="506095" y="76200"/>
                  </a:lnTo>
                  <a:lnTo>
                    <a:pt x="569861" y="44577"/>
                  </a:lnTo>
                  <a:lnTo>
                    <a:pt x="582422" y="383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41" name="Google Shape;341;p25"/>
            <p:cNvSpPr/>
            <p:nvPr/>
          </p:nvSpPr>
          <p:spPr>
            <a:xfrm>
              <a:off x="5829172" y="1802257"/>
              <a:ext cx="614680" cy="228600"/>
            </a:xfrm>
            <a:custGeom>
              <a:rect b="b" l="l" r="r" t="t"/>
              <a:pathLst>
                <a:path extrusionOk="0" h="228600" w="614679">
                  <a:moveTo>
                    <a:pt x="385952" y="0"/>
                  </a:moveTo>
                  <a:lnTo>
                    <a:pt x="385783" y="76224"/>
                  </a:lnTo>
                  <a:lnTo>
                    <a:pt x="423925" y="76326"/>
                  </a:lnTo>
                  <a:lnTo>
                    <a:pt x="423672" y="152526"/>
                  </a:lnTo>
                  <a:lnTo>
                    <a:pt x="385614" y="152526"/>
                  </a:lnTo>
                  <a:lnTo>
                    <a:pt x="385444" y="228600"/>
                  </a:lnTo>
                  <a:lnTo>
                    <a:pt x="538610" y="152526"/>
                  </a:lnTo>
                  <a:lnTo>
                    <a:pt x="423672" y="152526"/>
                  </a:lnTo>
                  <a:lnTo>
                    <a:pt x="538817" y="152424"/>
                  </a:lnTo>
                  <a:lnTo>
                    <a:pt x="614299" y="114934"/>
                  </a:lnTo>
                  <a:lnTo>
                    <a:pt x="385952" y="0"/>
                  </a:lnTo>
                  <a:close/>
                </a:path>
                <a:path extrusionOk="0" h="228600" w="614679">
                  <a:moveTo>
                    <a:pt x="385783" y="76224"/>
                  </a:moveTo>
                  <a:lnTo>
                    <a:pt x="385614" y="152424"/>
                  </a:lnTo>
                  <a:lnTo>
                    <a:pt x="423672" y="152526"/>
                  </a:lnTo>
                  <a:lnTo>
                    <a:pt x="423925" y="76326"/>
                  </a:lnTo>
                  <a:lnTo>
                    <a:pt x="385783" y="76224"/>
                  </a:lnTo>
                  <a:close/>
                </a:path>
                <a:path extrusionOk="0" h="228600" w="614679">
                  <a:moveTo>
                    <a:pt x="253" y="75183"/>
                  </a:moveTo>
                  <a:lnTo>
                    <a:pt x="0" y="151383"/>
                  </a:lnTo>
                  <a:lnTo>
                    <a:pt x="385614" y="152424"/>
                  </a:lnTo>
                  <a:lnTo>
                    <a:pt x="385783" y="76224"/>
                  </a:lnTo>
                  <a:lnTo>
                    <a:pt x="253" y="75183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342" name="Google Shape;342;p25"/>
          <p:cNvGrpSpPr/>
          <p:nvPr/>
        </p:nvGrpSpPr>
        <p:grpSpPr>
          <a:xfrm>
            <a:off x="636117" y="3715511"/>
            <a:ext cx="1748789" cy="700405"/>
            <a:chOff x="636117" y="3715511"/>
            <a:chExt cx="1748789" cy="700405"/>
          </a:xfrm>
        </p:grpSpPr>
        <p:sp>
          <p:nvSpPr>
            <p:cNvPr id="343" name="Google Shape;343;p25"/>
            <p:cNvSpPr/>
            <p:nvPr/>
          </p:nvSpPr>
          <p:spPr>
            <a:xfrm>
              <a:off x="676249" y="3715511"/>
              <a:ext cx="1632585" cy="660400"/>
            </a:xfrm>
            <a:custGeom>
              <a:rect b="b" l="l" r="r" t="t"/>
              <a:pathLst>
                <a:path extrusionOk="0" h="660400" w="1632585">
                  <a:moveTo>
                    <a:pt x="236601" y="84328"/>
                  </a:moveTo>
                  <a:lnTo>
                    <a:pt x="232841" y="58293"/>
                  </a:lnTo>
                  <a:lnTo>
                    <a:pt x="224434" y="0"/>
                  </a:lnTo>
                  <a:lnTo>
                    <a:pt x="164274" y="60325"/>
                  </a:lnTo>
                  <a:lnTo>
                    <a:pt x="194411" y="70332"/>
                  </a:lnTo>
                  <a:lnTo>
                    <a:pt x="0" y="656336"/>
                  </a:lnTo>
                  <a:lnTo>
                    <a:pt x="12052" y="660273"/>
                  </a:lnTo>
                  <a:lnTo>
                    <a:pt x="206451" y="74333"/>
                  </a:lnTo>
                  <a:lnTo>
                    <a:pt x="236601" y="84328"/>
                  </a:lnTo>
                  <a:close/>
                </a:path>
                <a:path extrusionOk="0" h="660400" w="1632585">
                  <a:moveTo>
                    <a:pt x="1632483" y="76327"/>
                  </a:moveTo>
                  <a:lnTo>
                    <a:pt x="1626095" y="63500"/>
                  </a:lnTo>
                  <a:lnTo>
                    <a:pt x="1594510" y="0"/>
                  </a:lnTo>
                  <a:lnTo>
                    <a:pt x="1556283" y="76073"/>
                  </a:lnTo>
                  <a:lnTo>
                    <a:pt x="1587995" y="76187"/>
                  </a:lnTo>
                  <a:lnTo>
                    <a:pt x="1586636" y="658622"/>
                  </a:lnTo>
                  <a:lnTo>
                    <a:pt x="1599336" y="658622"/>
                  </a:lnTo>
                  <a:lnTo>
                    <a:pt x="1600695" y="76225"/>
                  </a:lnTo>
                  <a:lnTo>
                    <a:pt x="1632483" y="76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44" name="Google Shape;344;p25"/>
            <p:cNvSpPr/>
            <p:nvPr/>
          </p:nvSpPr>
          <p:spPr>
            <a:xfrm>
              <a:off x="636117" y="3715511"/>
              <a:ext cx="1748789" cy="700405"/>
            </a:xfrm>
            <a:custGeom>
              <a:rect b="b" l="l" r="r" t="t"/>
              <a:pathLst>
                <a:path extrusionOk="0" h="700404" w="1748789">
                  <a:moveTo>
                    <a:pt x="301066" y="252984"/>
                  </a:moveTo>
                  <a:lnTo>
                    <a:pt x="288912" y="168783"/>
                  </a:lnTo>
                  <a:lnTo>
                    <a:pt x="264566" y="0"/>
                  </a:lnTo>
                  <a:lnTo>
                    <a:pt x="84099" y="180975"/>
                  </a:lnTo>
                  <a:lnTo>
                    <a:pt x="156400" y="204978"/>
                  </a:lnTo>
                  <a:lnTo>
                    <a:pt x="0" y="676402"/>
                  </a:lnTo>
                  <a:lnTo>
                    <a:pt x="72326" y="700405"/>
                  </a:lnTo>
                  <a:lnTo>
                    <a:pt x="228727" y="228981"/>
                  </a:lnTo>
                  <a:lnTo>
                    <a:pt x="301066" y="252984"/>
                  </a:lnTo>
                  <a:close/>
                </a:path>
                <a:path extrusionOk="0" h="700404" w="1748789">
                  <a:moveTo>
                    <a:pt x="1748434" y="228854"/>
                  </a:moveTo>
                  <a:lnTo>
                    <a:pt x="1729295" y="190373"/>
                  </a:lnTo>
                  <a:lnTo>
                    <a:pt x="1634642" y="0"/>
                  </a:lnTo>
                  <a:lnTo>
                    <a:pt x="1519834" y="228346"/>
                  </a:lnTo>
                  <a:lnTo>
                    <a:pt x="1595945" y="228523"/>
                  </a:lnTo>
                  <a:lnTo>
                    <a:pt x="1594891" y="690245"/>
                  </a:lnTo>
                  <a:lnTo>
                    <a:pt x="1671091" y="690499"/>
                  </a:lnTo>
                  <a:lnTo>
                    <a:pt x="1672145" y="228688"/>
                  </a:lnTo>
                  <a:lnTo>
                    <a:pt x="1748434" y="228854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345" name="Google Shape;345;p25"/>
          <p:cNvSpPr/>
          <p:nvPr/>
        </p:nvSpPr>
        <p:spPr>
          <a:xfrm>
            <a:off x="6371844" y="5300471"/>
            <a:ext cx="2449068" cy="145694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"/>
          <p:cNvSpPr txBox="1"/>
          <p:nvPr>
            <p:ph type="title"/>
          </p:nvPr>
        </p:nvSpPr>
        <p:spPr>
          <a:xfrm>
            <a:off x="283675" y="576525"/>
            <a:ext cx="83220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INSERIRE LA PROGRAMMAZIONE</a:t>
            </a:r>
            <a:endParaRPr sz="4000"/>
          </a:p>
        </p:txBody>
      </p:sp>
      <p:sp>
        <p:nvSpPr>
          <p:cNvPr id="351" name="Google Shape;351;p9"/>
          <p:cNvSpPr/>
          <p:nvPr/>
        </p:nvSpPr>
        <p:spPr>
          <a:xfrm>
            <a:off x="457200" y="2727960"/>
            <a:ext cx="4037076" cy="226923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52" name="Google Shape;352;p9"/>
          <p:cNvSpPr/>
          <p:nvPr/>
        </p:nvSpPr>
        <p:spPr>
          <a:xfrm>
            <a:off x="4931664" y="2205227"/>
            <a:ext cx="3889247" cy="218541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53" name="Google Shape;353;p9"/>
          <p:cNvSpPr txBox="1"/>
          <p:nvPr/>
        </p:nvSpPr>
        <p:spPr>
          <a:xfrm>
            <a:off x="678891" y="1295145"/>
            <a:ext cx="3763010" cy="666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217803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1. ENTRARE NELLA PROPRIA CLASSE.  IN BASSO A DESTRA: </a:t>
            </a:r>
            <a:r>
              <a:rPr b="1" i="1" lang="en-US" sz="1400"/>
              <a:t>GIORNALE DEL PROFESSORE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-  </a:t>
            </a:r>
            <a:r>
              <a:rPr b="1" i="1" lang="en-US" sz="1400">
                <a:latin typeface="Arial"/>
                <a:ea typeface="Arial"/>
                <a:cs typeface="Arial"/>
                <a:sym typeface="Arial"/>
              </a:rPr>
              <a:t>PROGRAMMA 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4" name="Google Shape;354;p9"/>
          <p:cNvGrpSpPr/>
          <p:nvPr/>
        </p:nvGrpSpPr>
        <p:grpSpPr>
          <a:xfrm>
            <a:off x="611123" y="1870201"/>
            <a:ext cx="2509901" cy="1990089"/>
            <a:chOff x="611123" y="1870201"/>
            <a:chExt cx="2509901" cy="1990089"/>
          </a:xfrm>
        </p:grpSpPr>
        <p:sp>
          <p:nvSpPr>
            <p:cNvPr id="355" name="Google Shape;355;p9"/>
            <p:cNvSpPr/>
            <p:nvPr/>
          </p:nvSpPr>
          <p:spPr>
            <a:xfrm>
              <a:off x="2581909" y="1870201"/>
              <a:ext cx="539115" cy="1990089"/>
            </a:xfrm>
            <a:custGeom>
              <a:rect b="b" l="l" r="r" t="t"/>
              <a:pathLst>
                <a:path extrusionOk="0" h="1990089" w="539114">
                  <a:moveTo>
                    <a:pt x="390023" y="1775223"/>
                  </a:moveTo>
                  <a:lnTo>
                    <a:pt x="315721" y="1791716"/>
                  </a:lnTo>
                  <a:lnTo>
                    <a:pt x="476757" y="1990090"/>
                  </a:lnTo>
                  <a:lnTo>
                    <a:pt x="521267" y="1812417"/>
                  </a:lnTo>
                  <a:lnTo>
                    <a:pt x="398271" y="1812417"/>
                  </a:lnTo>
                  <a:lnTo>
                    <a:pt x="390023" y="1775223"/>
                  </a:lnTo>
                  <a:close/>
                </a:path>
                <a:path extrusionOk="0" h="1990089" w="539114">
                  <a:moveTo>
                    <a:pt x="464443" y="1758704"/>
                  </a:moveTo>
                  <a:lnTo>
                    <a:pt x="390023" y="1775223"/>
                  </a:lnTo>
                  <a:lnTo>
                    <a:pt x="398271" y="1812417"/>
                  </a:lnTo>
                  <a:lnTo>
                    <a:pt x="472694" y="1795907"/>
                  </a:lnTo>
                  <a:lnTo>
                    <a:pt x="464443" y="1758704"/>
                  </a:lnTo>
                  <a:close/>
                </a:path>
                <a:path extrusionOk="0" h="1990089" w="539114">
                  <a:moveTo>
                    <a:pt x="538860" y="1742186"/>
                  </a:moveTo>
                  <a:lnTo>
                    <a:pt x="464443" y="1758704"/>
                  </a:lnTo>
                  <a:lnTo>
                    <a:pt x="472694" y="1795907"/>
                  </a:lnTo>
                  <a:lnTo>
                    <a:pt x="398271" y="1812417"/>
                  </a:lnTo>
                  <a:lnTo>
                    <a:pt x="521267" y="1812417"/>
                  </a:lnTo>
                  <a:lnTo>
                    <a:pt x="538860" y="1742186"/>
                  </a:lnTo>
                  <a:close/>
                </a:path>
                <a:path extrusionOk="0" h="1990089" w="539114">
                  <a:moveTo>
                    <a:pt x="74421" y="0"/>
                  </a:moveTo>
                  <a:lnTo>
                    <a:pt x="0" y="16510"/>
                  </a:lnTo>
                  <a:lnTo>
                    <a:pt x="390023" y="1775223"/>
                  </a:lnTo>
                  <a:lnTo>
                    <a:pt x="464443" y="1758704"/>
                  </a:lnTo>
                  <a:lnTo>
                    <a:pt x="74421" y="0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56" name="Google Shape;356;p9"/>
            <p:cNvSpPr/>
            <p:nvPr/>
          </p:nvSpPr>
          <p:spPr>
            <a:xfrm>
              <a:off x="611123" y="2708147"/>
              <a:ext cx="719455" cy="576580"/>
            </a:xfrm>
            <a:custGeom>
              <a:rect b="b" l="l" r="r" t="t"/>
              <a:pathLst>
                <a:path extrusionOk="0" h="576579" w="719455">
                  <a:moveTo>
                    <a:pt x="719327" y="0"/>
                  </a:moveTo>
                  <a:lnTo>
                    <a:pt x="0" y="0"/>
                  </a:lnTo>
                  <a:lnTo>
                    <a:pt x="0" y="576072"/>
                  </a:lnTo>
                  <a:lnTo>
                    <a:pt x="719327" y="576072"/>
                  </a:lnTo>
                  <a:lnTo>
                    <a:pt x="719327" y="0"/>
                  </a:lnTo>
                  <a:close/>
                </a:path>
              </a:pathLst>
            </a:custGeom>
            <a:solidFill>
              <a:srgbClr val="808080">
                <a:alpha val="91764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357" name="Google Shape;357;p9"/>
          <p:cNvSpPr txBox="1"/>
          <p:nvPr/>
        </p:nvSpPr>
        <p:spPr>
          <a:xfrm>
            <a:off x="5299328" y="1295781"/>
            <a:ext cx="3306445" cy="452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2. CARICARE IL FILE CON LA  PROGRAMMAZIONE IN FORMATO PDF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8" name="Google Shape;358;p9"/>
          <p:cNvGrpSpPr/>
          <p:nvPr/>
        </p:nvGrpSpPr>
        <p:grpSpPr>
          <a:xfrm>
            <a:off x="5466207" y="1722754"/>
            <a:ext cx="2777109" cy="5045328"/>
            <a:chOff x="5466207" y="1722754"/>
            <a:chExt cx="2777109" cy="5045328"/>
          </a:xfrm>
        </p:grpSpPr>
        <p:sp>
          <p:nvSpPr>
            <p:cNvPr id="359" name="Google Shape;359;p9"/>
            <p:cNvSpPr/>
            <p:nvPr/>
          </p:nvSpPr>
          <p:spPr>
            <a:xfrm>
              <a:off x="5466207" y="1800986"/>
              <a:ext cx="410845" cy="2059305"/>
            </a:xfrm>
            <a:custGeom>
              <a:rect b="b" l="l" r="r" t="t"/>
              <a:pathLst>
                <a:path extrusionOk="0" h="2059304" w="410845">
                  <a:moveTo>
                    <a:pt x="259695" y="1838370"/>
                  </a:moveTo>
                  <a:lnTo>
                    <a:pt x="184276" y="1849120"/>
                  </a:lnTo>
                  <a:lnTo>
                    <a:pt x="329564" y="2059305"/>
                  </a:lnTo>
                  <a:lnTo>
                    <a:pt x="390811" y="1876044"/>
                  </a:lnTo>
                  <a:lnTo>
                    <a:pt x="265048" y="1876044"/>
                  </a:lnTo>
                  <a:lnTo>
                    <a:pt x="259695" y="1838370"/>
                  </a:lnTo>
                  <a:close/>
                </a:path>
                <a:path extrusionOk="0" h="2059304" w="410845">
                  <a:moveTo>
                    <a:pt x="335122" y="1827619"/>
                  </a:moveTo>
                  <a:lnTo>
                    <a:pt x="259695" y="1838370"/>
                  </a:lnTo>
                  <a:lnTo>
                    <a:pt x="265048" y="1876044"/>
                  </a:lnTo>
                  <a:lnTo>
                    <a:pt x="340487" y="1865376"/>
                  </a:lnTo>
                  <a:lnTo>
                    <a:pt x="335122" y="1827619"/>
                  </a:lnTo>
                  <a:close/>
                </a:path>
                <a:path extrusionOk="0" h="2059304" w="410845">
                  <a:moveTo>
                    <a:pt x="410590" y="1816862"/>
                  </a:moveTo>
                  <a:lnTo>
                    <a:pt x="335122" y="1827619"/>
                  </a:lnTo>
                  <a:lnTo>
                    <a:pt x="340487" y="1865376"/>
                  </a:lnTo>
                  <a:lnTo>
                    <a:pt x="265048" y="1876044"/>
                  </a:lnTo>
                  <a:lnTo>
                    <a:pt x="390811" y="1876044"/>
                  </a:lnTo>
                  <a:lnTo>
                    <a:pt x="410590" y="1816862"/>
                  </a:lnTo>
                  <a:close/>
                </a:path>
                <a:path extrusionOk="0" h="2059304" w="410845">
                  <a:moveTo>
                    <a:pt x="75437" y="0"/>
                  </a:moveTo>
                  <a:lnTo>
                    <a:pt x="0" y="10667"/>
                  </a:lnTo>
                  <a:lnTo>
                    <a:pt x="259695" y="1838370"/>
                  </a:lnTo>
                  <a:lnTo>
                    <a:pt x="335122" y="1827619"/>
                  </a:lnTo>
                  <a:lnTo>
                    <a:pt x="75437" y="0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5724144" y="5084062"/>
              <a:ext cx="2519172" cy="168402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5672963" y="1722754"/>
              <a:ext cx="2067560" cy="4012565"/>
            </a:xfrm>
            <a:custGeom>
              <a:rect b="b" l="l" r="r" t="t"/>
              <a:pathLst>
                <a:path extrusionOk="0" h="4012565" w="2067559">
                  <a:moveTo>
                    <a:pt x="1929765" y="3825599"/>
                  </a:moveTo>
                  <a:lnTo>
                    <a:pt x="1861819" y="3860165"/>
                  </a:lnTo>
                  <a:lnTo>
                    <a:pt x="2067433" y="4012057"/>
                  </a:lnTo>
                  <a:lnTo>
                    <a:pt x="2066295" y="3859530"/>
                  </a:lnTo>
                  <a:lnTo>
                    <a:pt x="1947037" y="3859530"/>
                  </a:lnTo>
                  <a:lnTo>
                    <a:pt x="1929765" y="3825599"/>
                  </a:lnTo>
                  <a:close/>
                </a:path>
                <a:path extrusionOk="0" h="4012565" w="2067559">
                  <a:moveTo>
                    <a:pt x="1997700" y="3791038"/>
                  </a:moveTo>
                  <a:lnTo>
                    <a:pt x="1929765" y="3825599"/>
                  </a:lnTo>
                  <a:lnTo>
                    <a:pt x="1947037" y="3859530"/>
                  </a:lnTo>
                  <a:lnTo>
                    <a:pt x="2014982" y="3824986"/>
                  </a:lnTo>
                  <a:lnTo>
                    <a:pt x="1997700" y="3791038"/>
                  </a:lnTo>
                  <a:close/>
                </a:path>
                <a:path extrusionOk="0" h="4012565" w="2067559">
                  <a:moveTo>
                    <a:pt x="2065528" y="3756533"/>
                  </a:moveTo>
                  <a:lnTo>
                    <a:pt x="1997700" y="3791038"/>
                  </a:lnTo>
                  <a:lnTo>
                    <a:pt x="2014982" y="3824986"/>
                  </a:lnTo>
                  <a:lnTo>
                    <a:pt x="1947037" y="3859530"/>
                  </a:lnTo>
                  <a:lnTo>
                    <a:pt x="2066295" y="3859530"/>
                  </a:lnTo>
                  <a:lnTo>
                    <a:pt x="2065528" y="3756533"/>
                  </a:lnTo>
                  <a:close/>
                </a:path>
                <a:path extrusionOk="0" h="4012565" w="2067559">
                  <a:moveTo>
                    <a:pt x="67817" y="0"/>
                  </a:moveTo>
                  <a:lnTo>
                    <a:pt x="0" y="34544"/>
                  </a:lnTo>
                  <a:lnTo>
                    <a:pt x="1929765" y="3825599"/>
                  </a:lnTo>
                  <a:lnTo>
                    <a:pt x="1997700" y="3791038"/>
                  </a:lnTo>
                  <a:lnTo>
                    <a:pt x="67817" y="0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94c17d3da8_4_0"/>
          <p:cNvSpPr txBox="1"/>
          <p:nvPr>
            <p:ph type="title"/>
          </p:nvPr>
        </p:nvSpPr>
        <p:spPr>
          <a:xfrm>
            <a:off x="1359788" y="576529"/>
            <a:ext cx="64224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INSERIRE VERBALI E RELAZIONI</a:t>
            </a:r>
            <a:endParaRPr sz="3200"/>
          </a:p>
        </p:txBody>
      </p:sp>
      <p:grpSp>
        <p:nvGrpSpPr>
          <p:cNvPr id="367" name="Google Shape;367;g94c17d3da8_4_0"/>
          <p:cNvGrpSpPr/>
          <p:nvPr/>
        </p:nvGrpSpPr>
        <p:grpSpPr>
          <a:xfrm>
            <a:off x="4788408" y="1557527"/>
            <a:ext cx="3887700" cy="2185500"/>
            <a:chOff x="4788408" y="1557527"/>
            <a:chExt cx="3887700" cy="2185500"/>
          </a:xfrm>
        </p:grpSpPr>
        <p:sp>
          <p:nvSpPr>
            <p:cNvPr id="368" name="Google Shape;368;g94c17d3da8_4_0"/>
            <p:cNvSpPr/>
            <p:nvPr/>
          </p:nvSpPr>
          <p:spPr>
            <a:xfrm>
              <a:off x="4788408" y="1557527"/>
              <a:ext cx="3887700" cy="21855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69" name="Google Shape;369;g94c17d3da8_4_0"/>
            <p:cNvSpPr/>
            <p:nvPr/>
          </p:nvSpPr>
          <p:spPr>
            <a:xfrm>
              <a:off x="5076444" y="1722373"/>
              <a:ext cx="1132204" cy="628014"/>
            </a:xfrm>
            <a:custGeom>
              <a:rect b="b" l="l" r="r" t="t"/>
              <a:pathLst>
                <a:path extrusionOk="0" h="628014" w="1132204">
                  <a:moveTo>
                    <a:pt x="147954" y="419226"/>
                  </a:moveTo>
                  <a:lnTo>
                    <a:pt x="0" y="627634"/>
                  </a:lnTo>
                  <a:lnTo>
                    <a:pt x="255523" y="620902"/>
                  </a:lnTo>
                  <a:lnTo>
                    <a:pt x="229241" y="571626"/>
                  </a:lnTo>
                  <a:lnTo>
                    <a:pt x="186054" y="571626"/>
                  </a:lnTo>
                  <a:lnTo>
                    <a:pt x="150113" y="504443"/>
                  </a:lnTo>
                  <a:lnTo>
                    <a:pt x="183822" y="486472"/>
                  </a:lnTo>
                  <a:lnTo>
                    <a:pt x="147954" y="419226"/>
                  </a:lnTo>
                  <a:close/>
                </a:path>
                <a:path extrusionOk="0" h="628014" w="1132204">
                  <a:moveTo>
                    <a:pt x="183822" y="486472"/>
                  </a:moveTo>
                  <a:lnTo>
                    <a:pt x="150113" y="504443"/>
                  </a:lnTo>
                  <a:lnTo>
                    <a:pt x="186054" y="571626"/>
                  </a:lnTo>
                  <a:lnTo>
                    <a:pt x="219680" y="553701"/>
                  </a:lnTo>
                  <a:lnTo>
                    <a:pt x="183822" y="486472"/>
                  </a:lnTo>
                  <a:close/>
                </a:path>
                <a:path extrusionOk="0" h="628014" w="1132204">
                  <a:moveTo>
                    <a:pt x="219680" y="553701"/>
                  </a:moveTo>
                  <a:lnTo>
                    <a:pt x="186054" y="571626"/>
                  </a:lnTo>
                  <a:lnTo>
                    <a:pt x="229241" y="571626"/>
                  </a:lnTo>
                  <a:lnTo>
                    <a:pt x="219680" y="553701"/>
                  </a:lnTo>
                  <a:close/>
                </a:path>
                <a:path extrusionOk="0" h="628014" w="1132204">
                  <a:moveTo>
                    <a:pt x="1096264" y="0"/>
                  </a:moveTo>
                  <a:lnTo>
                    <a:pt x="183822" y="486472"/>
                  </a:lnTo>
                  <a:lnTo>
                    <a:pt x="219680" y="553701"/>
                  </a:lnTo>
                  <a:lnTo>
                    <a:pt x="1132077" y="67310"/>
                  </a:lnTo>
                  <a:lnTo>
                    <a:pt x="1096264" y="0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370" name="Google Shape;370;g94c17d3da8_4_0"/>
          <p:cNvGrpSpPr/>
          <p:nvPr/>
        </p:nvGrpSpPr>
        <p:grpSpPr>
          <a:xfrm>
            <a:off x="467868" y="1915667"/>
            <a:ext cx="4037100" cy="2270700"/>
            <a:chOff x="467868" y="1915667"/>
            <a:chExt cx="4037100" cy="2270700"/>
          </a:xfrm>
        </p:grpSpPr>
        <p:sp>
          <p:nvSpPr>
            <p:cNvPr id="371" name="Google Shape;371;g94c17d3da8_4_0"/>
            <p:cNvSpPr/>
            <p:nvPr/>
          </p:nvSpPr>
          <p:spPr>
            <a:xfrm>
              <a:off x="467868" y="1915667"/>
              <a:ext cx="4037100" cy="22707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72" name="Google Shape;372;g94c17d3da8_4_0"/>
            <p:cNvSpPr/>
            <p:nvPr/>
          </p:nvSpPr>
          <p:spPr>
            <a:xfrm>
              <a:off x="3558285" y="2233167"/>
              <a:ext cx="341629" cy="1412239"/>
            </a:xfrm>
            <a:custGeom>
              <a:rect b="b" l="l" r="r" t="t"/>
              <a:pathLst>
                <a:path extrusionOk="0" h="1412239" w="341629">
                  <a:moveTo>
                    <a:pt x="0" y="1168400"/>
                  </a:moveTo>
                  <a:lnTo>
                    <a:pt x="76453" y="1412240"/>
                  </a:lnTo>
                  <a:lnTo>
                    <a:pt x="207322" y="1230249"/>
                  </a:lnTo>
                  <a:lnTo>
                    <a:pt x="144399" y="1230249"/>
                  </a:lnTo>
                  <a:lnTo>
                    <a:pt x="69214" y="1218057"/>
                  </a:lnTo>
                  <a:lnTo>
                    <a:pt x="75278" y="1180515"/>
                  </a:lnTo>
                  <a:lnTo>
                    <a:pt x="0" y="1168400"/>
                  </a:lnTo>
                  <a:close/>
                </a:path>
                <a:path extrusionOk="0" h="1412239" w="341629">
                  <a:moveTo>
                    <a:pt x="75278" y="1180515"/>
                  </a:moveTo>
                  <a:lnTo>
                    <a:pt x="69214" y="1218057"/>
                  </a:lnTo>
                  <a:lnTo>
                    <a:pt x="144399" y="1230249"/>
                  </a:lnTo>
                  <a:lnTo>
                    <a:pt x="150476" y="1192618"/>
                  </a:lnTo>
                  <a:lnTo>
                    <a:pt x="75278" y="1180515"/>
                  </a:lnTo>
                  <a:close/>
                </a:path>
                <a:path extrusionOk="0" h="1412239" w="341629">
                  <a:moveTo>
                    <a:pt x="150476" y="1192618"/>
                  </a:moveTo>
                  <a:lnTo>
                    <a:pt x="144399" y="1230249"/>
                  </a:lnTo>
                  <a:lnTo>
                    <a:pt x="207322" y="1230249"/>
                  </a:lnTo>
                  <a:lnTo>
                    <a:pt x="225678" y="1204722"/>
                  </a:lnTo>
                  <a:lnTo>
                    <a:pt x="150476" y="1192618"/>
                  </a:lnTo>
                  <a:close/>
                </a:path>
                <a:path extrusionOk="0" h="1412239" w="341629">
                  <a:moveTo>
                    <a:pt x="265938" y="0"/>
                  </a:moveTo>
                  <a:lnTo>
                    <a:pt x="75278" y="1180515"/>
                  </a:lnTo>
                  <a:lnTo>
                    <a:pt x="150476" y="1192618"/>
                  </a:lnTo>
                  <a:lnTo>
                    <a:pt x="341122" y="12192"/>
                  </a:lnTo>
                  <a:lnTo>
                    <a:pt x="265938" y="0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73" name="Google Shape;373;g94c17d3da8_4_0"/>
            <p:cNvSpPr/>
            <p:nvPr/>
          </p:nvSpPr>
          <p:spPr>
            <a:xfrm>
              <a:off x="755904" y="1915667"/>
              <a:ext cx="719455" cy="506094"/>
            </a:xfrm>
            <a:custGeom>
              <a:rect b="b" l="l" r="r" t="t"/>
              <a:pathLst>
                <a:path extrusionOk="0" h="506094" w="719455">
                  <a:moveTo>
                    <a:pt x="719327" y="0"/>
                  </a:moveTo>
                  <a:lnTo>
                    <a:pt x="0" y="0"/>
                  </a:lnTo>
                  <a:lnTo>
                    <a:pt x="0" y="505967"/>
                  </a:lnTo>
                  <a:lnTo>
                    <a:pt x="719327" y="505967"/>
                  </a:lnTo>
                  <a:lnTo>
                    <a:pt x="719327" y="0"/>
                  </a:lnTo>
                  <a:close/>
                </a:path>
              </a:pathLst>
            </a:custGeom>
            <a:solidFill>
              <a:srgbClr val="808080">
                <a:alpha val="9176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374" name="Google Shape;374;g94c17d3da8_4_0"/>
          <p:cNvSpPr txBox="1"/>
          <p:nvPr/>
        </p:nvSpPr>
        <p:spPr>
          <a:xfrm>
            <a:off x="578307" y="1186941"/>
            <a:ext cx="38829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1. ENTRARE IN UNA CLASSE E CLICCARE SU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63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>
                <a:latin typeface="Arial"/>
                <a:ea typeface="Arial"/>
                <a:cs typeface="Arial"/>
                <a:sym typeface="Arial"/>
              </a:rPr>
              <a:t>RELAZIONI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IN BASSO NEL MENÙ </a:t>
            </a:r>
            <a:r>
              <a:rPr b="1" i="1" lang="en-US" sz="1400">
                <a:latin typeface="Arial"/>
                <a:ea typeface="Arial"/>
                <a:cs typeface="Arial"/>
                <a:sym typeface="Arial"/>
              </a:rPr>
              <a:t>ALTRE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63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>
                <a:latin typeface="Arial"/>
                <a:ea typeface="Arial"/>
                <a:cs typeface="Arial"/>
                <a:sym typeface="Arial"/>
              </a:rPr>
              <a:t>FUNZIONALITÀ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g94c17d3da8_4_0"/>
          <p:cNvSpPr txBox="1"/>
          <p:nvPr/>
        </p:nvSpPr>
        <p:spPr>
          <a:xfrm>
            <a:off x="5565140" y="1224152"/>
            <a:ext cx="2122200" cy="2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2. CLICCARE SU </a:t>
            </a:r>
            <a:r>
              <a:rPr b="1" i="1" lang="en-US" sz="1400">
                <a:latin typeface="Arial"/>
                <a:ea typeface="Arial"/>
                <a:cs typeface="Arial"/>
                <a:sym typeface="Arial"/>
              </a:rPr>
              <a:t>NUOVO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g94c17d3da8_4_0"/>
          <p:cNvSpPr txBox="1"/>
          <p:nvPr/>
        </p:nvSpPr>
        <p:spPr>
          <a:xfrm>
            <a:off x="4605020" y="4676013"/>
            <a:ext cx="3501300" cy="17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SCRIVERE LA DATA DEL DOCUMENTO E  DENOMINARE LA CARTELLA</a:t>
            </a:r>
            <a:r>
              <a:rPr b="1" i="1" lang="en-US" sz="140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LA  RELAZIONE PUÒ ESSERE SCRITTA,  COPIATA E INCOLLATO (Ctrl +V) NELLO  SPAZIO BIANCO O PUÒ ESSERE  IMPORTATA CLICCANDO SU </a:t>
            </a:r>
            <a:r>
              <a:rPr b="1" i="1" lang="en-US" sz="1400">
                <a:latin typeface="Arial"/>
                <a:ea typeface="Arial"/>
                <a:cs typeface="Arial"/>
                <a:sym typeface="Arial"/>
              </a:rPr>
              <a:t>SFOGLIA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  UNA VOLTA CARICATO IL FILE CLICCARE  SU </a:t>
            </a:r>
            <a:r>
              <a:rPr b="1" i="1" lang="en-US" sz="1400">
                <a:latin typeface="Arial"/>
                <a:ea typeface="Arial"/>
                <a:cs typeface="Arial"/>
                <a:sym typeface="Arial"/>
              </a:rPr>
              <a:t>CONFERMA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7" name="Google Shape;377;g94c17d3da8_4_0"/>
          <p:cNvGrpSpPr/>
          <p:nvPr/>
        </p:nvGrpSpPr>
        <p:grpSpPr>
          <a:xfrm>
            <a:off x="827532" y="4507991"/>
            <a:ext cx="3856990" cy="1874400"/>
            <a:chOff x="827532" y="4507991"/>
            <a:chExt cx="3856990" cy="1874400"/>
          </a:xfrm>
        </p:grpSpPr>
        <p:sp>
          <p:nvSpPr>
            <p:cNvPr id="378" name="Google Shape;378;g94c17d3da8_4_0"/>
            <p:cNvSpPr/>
            <p:nvPr/>
          </p:nvSpPr>
          <p:spPr>
            <a:xfrm>
              <a:off x="827532" y="4507991"/>
              <a:ext cx="2737200" cy="18744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79" name="Google Shape;379;g94c17d3da8_4_0"/>
            <p:cNvSpPr/>
            <p:nvPr/>
          </p:nvSpPr>
          <p:spPr>
            <a:xfrm>
              <a:off x="1620012" y="5549264"/>
              <a:ext cx="3064510" cy="353695"/>
            </a:xfrm>
            <a:custGeom>
              <a:rect b="b" l="l" r="r" t="t"/>
              <a:pathLst>
                <a:path extrusionOk="0" h="353695" w="3064510">
                  <a:moveTo>
                    <a:pt x="219963" y="125437"/>
                  </a:moveTo>
                  <a:lnTo>
                    <a:pt x="0" y="255651"/>
                  </a:lnTo>
                  <a:lnTo>
                    <a:pt x="236093" y="353453"/>
                  </a:lnTo>
                  <a:lnTo>
                    <a:pt x="230907" y="280149"/>
                  </a:lnTo>
                  <a:lnTo>
                    <a:pt x="192658" y="280149"/>
                  </a:lnTo>
                  <a:lnTo>
                    <a:pt x="187325" y="204139"/>
                  </a:lnTo>
                  <a:lnTo>
                    <a:pt x="225339" y="201437"/>
                  </a:lnTo>
                  <a:lnTo>
                    <a:pt x="219963" y="125437"/>
                  </a:lnTo>
                  <a:close/>
                </a:path>
                <a:path extrusionOk="0" h="353695" w="3064510">
                  <a:moveTo>
                    <a:pt x="225339" y="201437"/>
                  </a:moveTo>
                  <a:lnTo>
                    <a:pt x="187325" y="204139"/>
                  </a:lnTo>
                  <a:lnTo>
                    <a:pt x="192658" y="280149"/>
                  </a:lnTo>
                  <a:lnTo>
                    <a:pt x="230716" y="277444"/>
                  </a:lnTo>
                  <a:lnTo>
                    <a:pt x="225339" y="201437"/>
                  </a:lnTo>
                  <a:close/>
                </a:path>
                <a:path extrusionOk="0" h="353695" w="3064510">
                  <a:moveTo>
                    <a:pt x="230716" y="277444"/>
                  </a:moveTo>
                  <a:lnTo>
                    <a:pt x="192658" y="280149"/>
                  </a:lnTo>
                  <a:lnTo>
                    <a:pt x="230907" y="280149"/>
                  </a:lnTo>
                  <a:lnTo>
                    <a:pt x="230716" y="277444"/>
                  </a:lnTo>
                  <a:close/>
                </a:path>
                <a:path extrusionOk="0" h="353695" w="3064510">
                  <a:moveTo>
                    <a:pt x="3058922" y="0"/>
                  </a:moveTo>
                  <a:lnTo>
                    <a:pt x="225339" y="201437"/>
                  </a:lnTo>
                  <a:lnTo>
                    <a:pt x="230716" y="277444"/>
                  </a:lnTo>
                  <a:lnTo>
                    <a:pt x="3064383" y="76073"/>
                  </a:lnTo>
                  <a:lnTo>
                    <a:pt x="3058922" y="0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"/>
          <p:cNvSpPr txBox="1"/>
          <p:nvPr>
            <p:ph type="title"/>
          </p:nvPr>
        </p:nvSpPr>
        <p:spPr>
          <a:xfrm>
            <a:off x="3214877" y="214325"/>
            <a:ext cx="273875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PROGRAMMA</a:t>
            </a:r>
            <a:endParaRPr sz="3200"/>
          </a:p>
        </p:txBody>
      </p:sp>
      <p:sp>
        <p:nvSpPr>
          <p:cNvPr id="52" name="Google Shape;52;p3"/>
          <p:cNvSpPr txBox="1"/>
          <p:nvPr/>
        </p:nvSpPr>
        <p:spPr>
          <a:xfrm>
            <a:off x="560019" y="1045209"/>
            <a:ext cx="7453630" cy="4812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341630" lvl="0" marL="3536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ASSOCIARE L’EMAIL</a:t>
            </a:r>
            <a:endParaRPr sz="2000"/>
          </a:p>
          <a:p>
            <a:pPr indent="-341630" lvl="0" marL="3536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MODIFICARE LA PASSWORD</a:t>
            </a:r>
            <a:endParaRPr sz="2000"/>
          </a:p>
          <a:p>
            <a:pPr indent="-341630" lvl="0" marL="353695" marR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GESTIRE IL REGISTRO DI CLASSE</a:t>
            </a:r>
            <a:endParaRPr sz="2000"/>
          </a:p>
          <a:p>
            <a:pPr indent="-341630" lvl="0" marL="353695" marR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LA BACHECA E LE COMUNICAZIONI</a:t>
            </a:r>
            <a:endParaRPr sz="2000"/>
          </a:p>
          <a:p>
            <a:pPr indent="-341630" lvl="0" marL="353695" marR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CONDIVIDERE MATERIALI </a:t>
            </a:r>
            <a:endParaRPr sz="2000"/>
          </a:p>
          <a:p>
            <a:pPr indent="-341630" lvl="0" marL="353695" marR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CONDIVIDERE COMPITI</a:t>
            </a:r>
            <a:endParaRPr sz="2000"/>
          </a:p>
          <a:p>
            <a:pPr indent="-341630" lvl="0" marL="353695" marR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GIORNALE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DEL PROFESSORE: INSERIRE I VOTI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41630" lvl="0" marL="353695" marR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INSERIRE VOTI DI PROVE CHE NON FANNO MEDIA (TEST)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41630" lvl="0" marL="353695" marR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UTILIZZARE L’AGENDA DI CLASSE</a:t>
            </a:r>
            <a:endParaRPr sz="2000"/>
          </a:p>
          <a:p>
            <a:pPr indent="-341630" lvl="0" marL="353695" marR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GESTIRE COLLOQUI E SPORTELLI</a:t>
            </a:r>
            <a:endParaRPr sz="2000"/>
          </a:p>
          <a:p>
            <a:pPr indent="-341630" lvl="0" marL="353695" marR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INSERIRE VERBALI E RELAZIONI</a:t>
            </a:r>
            <a:endParaRPr sz="2000"/>
          </a:p>
          <a:p>
            <a:pPr indent="-341630" lvl="0" marL="353695" marR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CREARE E GESTIRE CORSI E GRUPPI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/>
          <p:nvPr>
            <p:ph type="title"/>
          </p:nvPr>
        </p:nvSpPr>
        <p:spPr>
          <a:xfrm>
            <a:off x="1006246" y="483234"/>
            <a:ext cx="7131684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ASSOCIARE L’EMAIL</a:t>
            </a:r>
            <a:endParaRPr sz="4300"/>
          </a:p>
        </p:txBody>
      </p:sp>
      <p:grpSp>
        <p:nvGrpSpPr>
          <p:cNvPr id="58" name="Google Shape;58;p4"/>
          <p:cNvGrpSpPr/>
          <p:nvPr/>
        </p:nvGrpSpPr>
        <p:grpSpPr>
          <a:xfrm>
            <a:off x="238126" y="2900956"/>
            <a:ext cx="3383279" cy="2519719"/>
            <a:chOff x="467868" y="2151379"/>
            <a:chExt cx="3383279" cy="2528823"/>
          </a:xfrm>
        </p:grpSpPr>
        <p:sp>
          <p:nvSpPr>
            <p:cNvPr id="59" name="Google Shape;59;p4"/>
            <p:cNvSpPr/>
            <p:nvPr/>
          </p:nvSpPr>
          <p:spPr>
            <a:xfrm>
              <a:off x="467868" y="2564891"/>
              <a:ext cx="3383279" cy="211531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1997456" y="2151379"/>
              <a:ext cx="919480" cy="846455"/>
            </a:xfrm>
            <a:custGeom>
              <a:rect b="b" l="l" r="r" t="t"/>
              <a:pathLst>
                <a:path extrusionOk="0" h="846455" w="919480">
                  <a:moveTo>
                    <a:pt x="725167" y="720050"/>
                  </a:moveTo>
                  <a:lnTo>
                    <a:pt x="673735" y="776224"/>
                  </a:lnTo>
                  <a:lnTo>
                    <a:pt x="919480" y="846328"/>
                  </a:lnTo>
                  <a:lnTo>
                    <a:pt x="880937" y="745744"/>
                  </a:lnTo>
                  <a:lnTo>
                    <a:pt x="753237" y="745744"/>
                  </a:lnTo>
                  <a:lnTo>
                    <a:pt x="725167" y="720050"/>
                  </a:lnTo>
                  <a:close/>
                </a:path>
                <a:path extrusionOk="0" h="846455" w="919480">
                  <a:moveTo>
                    <a:pt x="776583" y="663894"/>
                  </a:moveTo>
                  <a:lnTo>
                    <a:pt x="725167" y="720050"/>
                  </a:lnTo>
                  <a:lnTo>
                    <a:pt x="753237" y="745744"/>
                  </a:lnTo>
                  <a:lnTo>
                    <a:pt x="804671" y="689610"/>
                  </a:lnTo>
                  <a:lnTo>
                    <a:pt x="776583" y="663894"/>
                  </a:lnTo>
                  <a:close/>
                </a:path>
                <a:path extrusionOk="0" h="846455" w="919480">
                  <a:moveTo>
                    <a:pt x="828039" y="607695"/>
                  </a:moveTo>
                  <a:lnTo>
                    <a:pt x="776583" y="663894"/>
                  </a:lnTo>
                  <a:lnTo>
                    <a:pt x="804671" y="689610"/>
                  </a:lnTo>
                  <a:lnTo>
                    <a:pt x="753237" y="745744"/>
                  </a:lnTo>
                  <a:lnTo>
                    <a:pt x="880937" y="745744"/>
                  </a:lnTo>
                  <a:lnTo>
                    <a:pt x="828039" y="607695"/>
                  </a:lnTo>
                  <a:close/>
                </a:path>
                <a:path extrusionOk="0" h="846455" w="919480">
                  <a:moveTo>
                    <a:pt x="51435" y="0"/>
                  </a:moveTo>
                  <a:lnTo>
                    <a:pt x="0" y="56261"/>
                  </a:lnTo>
                  <a:lnTo>
                    <a:pt x="725167" y="720050"/>
                  </a:lnTo>
                  <a:lnTo>
                    <a:pt x="776583" y="663894"/>
                  </a:lnTo>
                  <a:lnTo>
                    <a:pt x="51435" y="0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61" name="Google Shape;61;p4"/>
          <p:cNvGrpSpPr/>
          <p:nvPr/>
        </p:nvGrpSpPr>
        <p:grpSpPr>
          <a:xfrm>
            <a:off x="4479066" y="2975937"/>
            <a:ext cx="3497579" cy="2591431"/>
            <a:chOff x="4643628" y="2160400"/>
            <a:chExt cx="3497579" cy="2591431"/>
          </a:xfrm>
        </p:grpSpPr>
        <p:sp>
          <p:nvSpPr>
            <p:cNvPr id="62" name="Google Shape;62;p4"/>
            <p:cNvSpPr/>
            <p:nvPr/>
          </p:nvSpPr>
          <p:spPr>
            <a:xfrm>
              <a:off x="4643628" y="2564892"/>
              <a:ext cx="3497579" cy="218693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4988750" y="2160400"/>
              <a:ext cx="398779" cy="1485264"/>
            </a:xfrm>
            <a:custGeom>
              <a:rect b="b" l="l" r="r" t="t"/>
              <a:pathLst>
                <a:path extrusionOk="0" h="1485264" w="398779">
                  <a:moveTo>
                    <a:pt x="0" y="1238503"/>
                  </a:moveTo>
                  <a:lnTo>
                    <a:pt x="67437" y="1485010"/>
                  </a:lnTo>
                  <a:lnTo>
                    <a:pt x="206709" y="1305560"/>
                  </a:lnTo>
                  <a:lnTo>
                    <a:pt x="141986" y="1305560"/>
                  </a:lnTo>
                  <a:lnTo>
                    <a:pt x="67183" y="1290701"/>
                  </a:lnTo>
                  <a:lnTo>
                    <a:pt x="74615" y="1253342"/>
                  </a:lnTo>
                  <a:lnTo>
                    <a:pt x="0" y="1238503"/>
                  </a:lnTo>
                  <a:close/>
                </a:path>
                <a:path extrusionOk="0" h="1485264" w="398779">
                  <a:moveTo>
                    <a:pt x="74615" y="1253342"/>
                  </a:moveTo>
                  <a:lnTo>
                    <a:pt x="67183" y="1290701"/>
                  </a:lnTo>
                  <a:lnTo>
                    <a:pt x="141986" y="1305560"/>
                  </a:lnTo>
                  <a:lnTo>
                    <a:pt x="149415" y="1268217"/>
                  </a:lnTo>
                  <a:lnTo>
                    <a:pt x="74615" y="1253342"/>
                  </a:lnTo>
                  <a:close/>
                </a:path>
                <a:path extrusionOk="0" h="1485264" w="398779">
                  <a:moveTo>
                    <a:pt x="149415" y="1268217"/>
                  </a:moveTo>
                  <a:lnTo>
                    <a:pt x="141986" y="1305560"/>
                  </a:lnTo>
                  <a:lnTo>
                    <a:pt x="206709" y="1305560"/>
                  </a:lnTo>
                  <a:lnTo>
                    <a:pt x="224155" y="1283080"/>
                  </a:lnTo>
                  <a:lnTo>
                    <a:pt x="149415" y="1268217"/>
                  </a:lnTo>
                  <a:close/>
                </a:path>
                <a:path extrusionOk="0" h="1485264" w="398779">
                  <a:moveTo>
                    <a:pt x="323976" y="0"/>
                  </a:moveTo>
                  <a:lnTo>
                    <a:pt x="74615" y="1253342"/>
                  </a:lnTo>
                  <a:lnTo>
                    <a:pt x="149415" y="1268217"/>
                  </a:lnTo>
                  <a:lnTo>
                    <a:pt x="398780" y="14858"/>
                  </a:lnTo>
                  <a:lnTo>
                    <a:pt x="323976" y="0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64" name="Google Shape;64;p4"/>
          <p:cNvSpPr txBox="1"/>
          <p:nvPr/>
        </p:nvSpPr>
        <p:spPr>
          <a:xfrm>
            <a:off x="671350" y="1186950"/>
            <a:ext cx="7588200" cy="10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447040" lvl="0" marL="45910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IL SISTEMA </a:t>
            </a:r>
            <a:r>
              <a:rPr lang="en-US" sz="1800"/>
              <a:t>CHIEDERA’ A</a:t>
            </a:r>
            <a:r>
              <a:rPr lang="en-US" sz="1800"/>
              <a:t>UTOMATICAMENTE  DI ASSOCIARE UN’EMAIL. </a:t>
            </a:r>
            <a:endParaRPr sz="1800"/>
          </a:p>
          <a:p>
            <a:pPr indent="-447040" lvl="0" marL="45910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NEL CASO IN CUI NON LO FACCIA, CLICCARE SULLO </a:t>
            </a:r>
            <a:r>
              <a:rPr b="1" i="1" lang="en-US" sz="1800"/>
              <a:t>SCHOOLPASS</a:t>
            </a:r>
            <a:r>
              <a:rPr lang="en-US" sz="1800"/>
              <a:t> (IL NUMERO) E SU </a:t>
            </a:r>
            <a:r>
              <a:rPr b="1" i="1" lang="en-US" sz="1800"/>
              <a:t>PROFILO</a:t>
            </a:r>
            <a:endParaRPr b="1" i="1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4c17d3da8_1_0"/>
          <p:cNvSpPr txBox="1"/>
          <p:nvPr>
            <p:ph type="title"/>
          </p:nvPr>
        </p:nvSpPr>
        <p:spPr>
          <a:xfrm>
            <a:off x="1006246" y="483234"/>
            <a:ext cx="71316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CAMBIARE LA PASSWORD</a:t>
            </a:r>
            <a:endParaRPr sz="4300"/>
          </a:p>
        </p:txBody>
      </p:sp>
      <p:grpSp>
        <p:nvGrpSpPr>
          <p:cNvPr id="70" name="Google Shape;70;g94c17d3da8_1_0"/>
          <p:cNvGrpSpPr/>
          <p:nvPr/>
        </p:nvGrpSpPr>
        <p:grpSpPr>
          <a:xfrm>
            <a:off x="467868" y="2151379"/>
            <a:ext cx="3383400" cy="2528812"/>
            <a:chOff x="467868" y="2151379"/>
            <a:chExt cx="3383400" cy="2528812"/>
          </a:xfrm>
        </p:grpSpPr>
        <p:sp>
          <p:nvSpPr>
            <p:cNvPr id="71" name="Google Shape;71;g94c17d3da8_1_0"/>
            <p:cNvSpPr/>
            <p:nvPr/>
          </p:nvSpPr>
          <p:spPr>
            <a:xfrm>
              <a:off x="467868" y="2564891"/>
              <a:ext cx="3383400" cy="21153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2" name="Google Shape;72;g94c17d3da8_1_0"/>
            <p:cNvSpPr/>
            <p:nvPr/>
          </p:nvSpPr>
          <p:spPr>
            <a:xfrm>
              <a:off x="1997456" y="2151379"/>
              <a:ext cx="919480" cy="846455"/>
            </a:xfrm>
            <a:custGeom>
              <a:rect b="b" l="l" r="r" t="t"/>
              <a:pathLst>
                <a:path extrusionOk="0" h="846455" w="919480">
                  <a:moveTo>
                    <a:pt x="725167" y="720050"/>
                  </a:moveTo>
                  <a:lnTo>
                    <a:pt x="673735" y="776224"/>
                  </a:lnTo>
                  <a:lnTo>
                    <a:pt x="919480" y="846328"/>
                  </a:lnTo>
                  <a:lnTo>
                    <a:pt x="880937" y="745744"/>
                  </a:lnTo>
                  <a:lnTo>
                    <a:pt x="753237" y="745744"/>
                  </a:lnTo>
                  <a:lnTo>
                    <a:pt x="725167" y="720050"/>
                  </a:lnTo>
                  <a:close/>
                </a:path>
                <a:path extrusionOk="0" h="846455" w="919480">
                  <a:moveTo>
                    <a:pt x="776583" y="663894"/>
                  </a:moveTo>
                  <a:lnTo>
                    <a:pt x="725167" y="720050"/>
                  </a:lnTo>
                  <a:lnTo>
                    <a:pt x="753237" y="745744"/>
                  </a:lnTo>
                  <a:lnTo>
                    <a:pt x="804671" y="689610"/>
                  </a:lnTo>
                  <a:lnTo>
                    <a:pt x="776583" y="663894"/>
                  </a:lnTo>
                  <a:close/>
                </a:path>
                <a:path extrusionOk="0" h="846455" w="919480">
                  <a:moveTo>
                    <a:pt x="828039" y="607695"/>
                  </a:moveTo>
                  <a:lnTo>
                    <a:pt x="776583" y="663894"/>
                  </a:lnTo>
                  <a:lnTo>
                    <a:pt x="804671" y="689610"/>
                  </a:lnTo>
                  <a:lnTo>
                    <a:pt x="753237" y="745744"/>
                  </a:lnTo>
                  <a:lnTo>
                    <a:pt x="880937" y="745744"/>
                  </a:lnTo>
                  <a:lnTo>
                    <a:pt x="828039" y="607695"/>
                  </a:lnTo>
                  <a:close/>
                </a:path>
                <a:path extrusionOk="0" h="846455" w="919480">
                  <a:moveTo>
                    <a:pt x="51435" y="0"/>
                  </a:moveTo>
                  <a:lnTo>
                    <a:pt x="0" y="56261"/>
                  </a:lnTo>
                  <a:lnTo>
                    <a:pt x="725167" y="720050"/>
                  </a:lnTo>
                  <a:lnTo>
                    <a:pt x="776583" y="663894"/>
                  </a:lnTo>
                  <a:lnTo>
                    <a:pt x="51435" y="0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73" name="Google Shape;73;g94c17d3da8_1_0"/>
          <p:cNvGrpSpPr/>
          <p:nvPr/>
        </p:nvGrpSpPr>
        <p:grpSpPr>
          <a:xfrm>
            <a:off x="4643628" y="2160397"/>
            <a:ext cx="3497700" cy="2591495"/>
            <a:chOff x="4643628" y="2160397"/>
            <a:chExt cx="3497700" cy="2591495"/>
          </a:xfrm>
        </p:grpSpPr>
        <p:sp>
          <p:nvSpPr>
            <p:cNvPr id="74" name="Google Shape;74;g94c17d3da8_1_0"/>
            <p:cNvSpPr/>
            <p:nvPr/>
          </p:nvSpPr>
          <p:spPr>
            <a:xfrm>
              <a:off x="4643628" y="2564892"/>
              <a:ext cx="3497700" cy="2187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5" name="Google Shape;75;g94c17d3da8_1_0"/>
            <p:cNvSpPr/>
            <p:nvPr/>
          </p:nvSpPr>
          <p:spPr>
            <a:xfrm>
              <a:off x="5873115" y="2160397"/>
              <a:ext cx="398779" cy="1485264"/>
            </a:xfrm>
            <a:custGeom>
              <a:rect b="b" l="l" r="r" t="t"/>
              <a:pathLst>
                <a:path extrusionOk="0" h="1485264" w="398779">
                  <a:moveTo>
                    <a:pt x="0" y="1238503"/>
                  </a:moveTo>
                  <a:lnTo>
                    <a:pt x="67437" y="1485010"/>
                  </a:lnTo>
                  <a:lnTo>
                    <a:pt x="206709" y="1305560"/>
                  </a:lnTo>
                  <a:lnTo>
                    <a:pt x="141986" y="1305560"/>
                  </a:lnTo>
                  <a:lnTo>
                    <a:pt x="67183" y="1290701"/>
                  </a:lnTo>
                  <a:lnTo>
                    <a:pt x="74615" y="1253342"/>
                  </a:lnTo>
                  <a:lnTo>
                    <a:pt x="0" y="1238503"/>
                  </a:lnTo>
                  <a:close/>
                </a:path>
                <a:path extrusionOk="0" h="1485264" w="398779">
                  <a:moveTo>
                    <a:pt x="74615" y="1253342"/>
                  </a:moveTo>
                  <a:lnTo>
                    <a:pt x="67183" y="1290701"/>
                  </a:lnTo>
                  <a:lnTo>
                    <a:pt x="141986" y="1305560"/>
                  </a:lnTo>
                  <a:lnTo>
                    <a:pt x="149415" y="1268217"/>
                  </a:lnTo>
                  <a:lnTo>
                    <a:pt x="74615" y="1253342"/>
                  </a:lnTo>
                  <a:close/>
                </a:path>
                <a:path extrusionOk="0" h="1485264" w="398779">
                  <a:moveTo>
                    <a:pt x="149415" y="1268217"/>
                  </a:moveTo>
                  <a:lnTo>
                    <a:pt x="141986" y="1305560"/>
                  </a:lnTo>
                  <a:lnTo>
                    <a:pt x="206709" y="1305560"/>
                  </a:lnTo>
                  <a:lnTo>
                    <a:pt x="224155" y="1283080"/>
                  </a:lnTo>
                  <a:lnTo>
                    <a:pt x="149415" y="1268217"/>
                  </a:lnTo>
                  <a:close/>
                </a:path>
                <a:path extrusionOk="0" h="1485264" w="398779">
                  <a:moveTo>
                    <a:pt x="323976" y="0"/>
                  </a:moveTo>
                  <a:lnTo>
                    <a:pt x="74615" y="1253342"/>
                  </a:lnTo>
                  <a:lnTo>
                    <a:pt x="149415" y="1268217"/>
                  </a:lnTo>
                  <a:lnTo>
                    <a:pt x="398780" y="14858"/>
                  </a:lnTo>
                  <a:lnTo>
                    <a:pt x="323976" y="0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76" name="Google Shape;76;g94c17d3da8_1_0"/>
          <p:cNvSpPr txBox="1"/>
          <p:nvPr/>
        </p:nvSpPr>
        <p:spPr>
          <a:xfrm>
            <a:off x="1071465" y="1378650"/>
            <a:ext cx="23439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-447040" lvl="0" marL="45910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1. CLICCARE SUL  NUMERO [SCHOOLPASS]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94c17d3da8_1_0"/>
          <p:cNvSpPr txBox="1"/>
          <p:nvPr/>
        </p:nvSpPr>
        <p:spPr>
          <a:xfrm>
            <a:off x="5247259" y="1512823"/>
            <a:ext cx="18168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-248919" lvl="0" marL="260984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2. CLICCARE SU  SICUREZZA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" name="Google Shape;78;g94c17d3da8_1_0"/>
          <p:cNvGrpSpPr/>
          <p:nvPr/>
        </p:nvGrpSpPr>
        <p:grpSpPr>
          <a:xfrm>
            <a:off x="3091942" y="5049011"/>
            <a:ext cx="4375658" cy="1809000"/>
            <a:chOff x="3091942" y="5049011"/>
            <a:chExt cx="4375658" cy="1809000"/>
          </a:xfrm>
        </p:grpSpPr>
        <p:sp>
          <p:nvSpPr>
            <p:cNvPr id="79" name="Google Shape;79;g94c17d3da8_1_0"/>
            <p:cNvSpPr/>
            <p:nvPr/>
          </p:nvSpPr>
          <p:spPr>
            <a:xfrm>
              <a:off x="4572000" y="5049011"/>
              <a:ext cx="2895600" cy="18090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0" name="Google Shape;80;g94c17d3da8_1_0"/>
            <p:cNvSpPr/>
            <p:nvPr/>
          </p:nvSpPr>
          <p:spPr>
            <a:xfrm>
              <a:off x="3091942" y="5628881"/>
              <a:ext cx="1551939" cy="228600"/>
            </a:xfrm>
            <a:custGeom>
              <a:rect b="b" l="l" r="r" t="t"/>
              <a:pathLst>
                <a:path extrusionOk="0" h="228600" w="1551939">
                  <a:moveTo>
                    <a:pt x="1486539" y="74231"/>
                  </a:moveTo>
                  <a:lnTo>
                    <a:pt x="1359534" y="74231"/>
                  </a:lnTo>
                  <a:lnTo>
                    <a:pt x="1363345" y="150329"/>
                  </a:lnTo>
                  <a:lnTo>
                    <a:pt x="1325287" y="152209"/>
                  </a:lnTo>
                  <a:lnTo>
                    <a:pt x="1329055" y="228320"/>
                  </a:lnTo>
                  <a:lnTo>
                    <a:pt x="1551685" y="102882"/>
                  </a:lnTo>
                  <a:lnTo>
                    <a:pt x="1486539" y="74231"/>
                  </a:lnTo>
                  <a:close/>
                </a:path>
                <a:path extrusionOk="0" h="228600" w="1551939">
                  <a:moveTo>
                    <a:pt x="1321519" y="76109"/>
                  </a:moveTo>
                  <a:lnTo>
                    <a:pt x="0" y="141389"/>
                  </a:lnTo>
                  <a:lnTo>
                    <a:pt x="3682" y="217487"/>
                  </a:lnTo>
                  <a:lnTo>
                    <a:pt x="1325287" y="152209"/>
                  </a:lnTo>
                  <a:lnTo>
                    <a:pt x="1321519" y="76109"/>
                  </a:lnTo>
                  <a:close/>
                </a:path>
                <a:path extrusionOk="0" h="228600" w="1551939">
                  <a:moveTo>
                    <a:pt x="1359534" y="74231"/>
                  </a:moveTo>
                  <a:lnTo>
                    <a:pt x="1321519" y="76109"/>
                  </a:lnTo>
                  <a:lnTo>
                    <a:pt x="1325287" y="152209"/>
                  </a:lnTo>
                  <a:lnTo>
                    <a:pt x="1363345" y="150329"/>
                  </a:lnTo>
                  <a:lnTo>
                    <a:pt x="1359534" y="74231"/>
                  </a:lnTo>
                  <a:close/>
                </a:path>
                <a:path extrusionOk="0" h="228600" w="1551939">
                  <a:moveTo>
                    <a:pt x="1317752" y="0"/>
                  </a:moveTo>
                  <a:lnTo>
                    <a:pt x="1321519" y="76109"/>
                  </a:lnTo>
                  <a:lnTo>
                    <a:pt x="1359534" y="74231"/>
                  </a:lnTo>
                  <a:lnTo>
                    <a:pt x="1486539" y="74231"/>
                  </a:lnTo>
                  <a:lnTo>
                    <a:pt x="1317752" y="0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81" name="Google Shape;81;g94c17d3da8_1_0"/>
          <p:cNvSpPr txBox="1"/>
          <p:nvPr/>
        </p:nvSpPr>
        <p:spPr>
          <a:xfrm>
            <a:off x="1071473" y="5402986"/>
            <a:ext cx="1816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3. CLICCARE SU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CAMBIA LA TUA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31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PASSWORD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 txBox="1"/>
          <p:nvPr>
            <p:ph type="title"/>
          </p:nvPr>
        </p:nvSpPr>
        <p:spPr>
          <a:xfrm>
            <a:off x="600700" y="220425"/>
            <a:ext cx="80820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GESTIRE IL REGISTRO DI CLASSE</a:t>
            </a:r>
            <a:endParaRPr sz="3800"/>
          </a:p>
        </p:txBody>
      </p:sp>
      <p:sp>
        <p:nvSpPr>
          <p:cNvPr id="87" name="Google Shape;87;p5"/>
          <p:cNvSpPr/>
          <p:nvPr/>
        </p:nvSpPr>
        <p:spPr>
          <a:xfrm>
            <a:off x="5019991" y="1334692"/>
            <a:ext cx="3456300" cy="1943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88" name="Google Shape;88;p5"/>
          <p:cNvGrpSpPr/>
          <p:nvPr/>
        </p:nvGrpSpPr>
        <p:grpSpPr>
          <a:xfrm>
            <a:off x="1042416" y="1629155"/>
            <a:ext cx="7640070" cy="4968749"/>
            <a:chOff x="1042416" y="1629155"/>
            <a:chExt cx="7640070" cy="4968749"/>
          </a:xfrm>
        </p:grpSpPr>
        <p:sp>
          <p:nvSpPr>
            <p:cNvPr id="89" name="Google Shape;89;p5"/>
            <p:cNvSpPr/>
            <p:nvPr/>
          </p:nvSpPr>
          <p:spPr>
            <a:xfrm>
              <a:off x="1042416" y="1629155"/>
              <a:ext cx="2951988" cy="230276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4145586" y="3501004"/>
              <a:ext cx="4536900" cy="30969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4500372" y="4942332"/>
              <a:ext cx="719455" cy="1655445"/>
            </a:xfrm>
            <a:custGeom>
              <a:rect b="b" l="l" r="r" t="t"/>
              <a:pathLst>
                <a:path extrusionOk="0" h="1655445" w="719454">
                  <a:moveTo>
                    <a:pt x="719327" y="0"/>
                  </a:moveTo>
                  <a:lnTo>
                    <a:pt x="0" y="0"/>
                  </a:lnTo>
                  <a:lnTo>
                    <a:pt x="0" y="1655064"/>
                  </a:lnTo>
                  <a:lnTo>
                    <a:pt x="719327" y="1655064"/>
                  </a:lnTo>
                  <a:lnTo>
                    <a:pt x="719327" y="0"/>
                  </a:lnTo>
                  <a:close/>
                </a:path>
              </a:pathLst>
            </a:custGeom>
            <a:solidFill>
              <a:srgbClr val="808080">
                <a:alpha val="91764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92" name="Google Shape;92;p5"/>
          <p:cNvSpPr txBox="1"/>
          <p:nvPr/>
        </p:nvSpPr>
        <p:spPr>
          <a:xfrm>
            <a:off x="800506" y="935228"/>
            <a:ext cx="7374255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490854" lvl="0" marL="502919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1. CLICCARE SU REGISTRO</a:t>
            </a:r>
            <a:r>
              <a:rPr lang="en-US" sz="1800"/>
              <a:t>          </a:t>
            </a:r>
            <a:r>
              <a:rPr lang="en-US" sz="1800">
                <a:solidFill>
                  <a:schemeClr val="dk1"/>
                </a:solidFill>
              </a:rPr>
              <a:t>2. CLICCARE SULLA CLASSE  </a:t>
            </a:r>
            <a:endParaRPr sz="1800"/>
          </a:p>
          <a:p>
            <a:pPr indent="-490854" lvl="0" marL="502919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DELLE MIE CLASSI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490854" lvl="0" marL="502919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5"/>
          <p:cNvSpPr txBox="1"/>
          <p:nvPr/>
        </p:nvSpPr>
        <p:spPr>
          <a:xfrm>
            <a:off x="742594" y="4825745"/>
            <a:ext cx="3192145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134110" lvl="0" marL="114617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3. SI APRIRÀ IL REGISTRO DI  CLASSE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5"/>
          <p:cNvSpPr/>
          <p:nvPr/>
        </p:nvSpPr>
        <p:spPr>
          <a:xfrm>
            <a:off x="5274690" y="1218183"/>
            <a:ext cx="426084" cy="915669"/>
          </a:xfrm>
          <a:custGeom>
            <a:rect b="b" l="l" r="r" t="t"/>
            <a:pathLst>
              <a:path extrusionOk="0" h="915669" w="426085">
                <a:moveTo>
                  <a:pt x="0" y="660526"/>
                </a:moveTo>
                <a:lnTo>
                  <a:pt x="18161" y="915415"/>
                </a:lnTo>
                <a:lnTo>
                  <a:pt x="204176" y="753999"/>
                </a:lnTo>
                <a:lnTo>
                  <a:pt x="126237" y="753999"/>
                </a:lnTo>
                <a:lnTo>
                  <a:pt x="55753" y="724788"/>
                </a:lnTo>
                <a:lnTo>
                  <a:pt x="70305" y="689613"/>
                </a:lnTo>
                <a:lnTo>
                  <a:pt x="0" y="660526"/>
                </a:lnTo>
                <a:close/>
              </a:path>
              <a:path extrusionOk="0" h="915669" w="426085">
                <a:moveTo>
                  <a:pt x="70305" y="689613"/>
                </a:moveTo>
                <a:lnTo>
                  <a:pt x="55753" y="724788"/>
                </a:lnTo>
                <a:lnTo>
                  <a:pt x="126237" y="753999"/>
                </a:lnTo>
                <a:lnTo>
                  <a:pt x="140805" y="718779"/>
                </a:lnTo>
                <a:lnTo>
                  <a:pt x="70305" y="689613"/>
                </a:lnTo>
                <a:close/>
              </a:path>
              <a:path extrusionOk="0" h="915669" w="426085">
                <a:moveTo>
                  <a:pt x="140805" y="718779"/>
                </a:moveTo>
                <a:lnTo>
                  <a:pt x="126237" y="753999"/>
                </a:lnTo>
                <a:lnTo>
                  <a:pt x="204176" y="753999"/>
                </a:lnTo>
                <a:lnTo>
                  <a:pt x="211200" y="747902"/>
                </a:lnTo>
                <a:lnTo>
                  <a:pt x="140805" y="718779"/>
                </a:lnTo>
                <a:close/>
              </a:path>
              <a:path extrusionOk="0" h="915669" w="426085">
                <a:moveTo>
                  <a:pt x="355600" y="0"/>
                </a:moveTo>
                <a:lnTo>
                  <a:pt x="70305" y="689613"/>
                </a:lnTo>
                <a:lnTo>
                  <a:pt x="140805" y="718779"/>
                </a:lnTo>
                <a:lnTo>
                  <a:pt x="426085" y="29082"/>
                </a:lnTo>
                <a:lnTo>
                  <a:pt x="355600" y="0"/>
                </a:lnTo>
                <a:close/>
              </a:path>
            </a:pathLst>
          </a:custGeom>
          <a:solidFill>
            <a:srgbClr val="66FF3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5" name="Google Shape;95;p5"/>
          <p:cNvSpPr/>
          <p:nvPr/>
        </p:nvSpPr>
        <p:spPr>
          <a:xfrm>
            <a:off x="1783207" y="1444751"/>
            <a:ext cx="4156075" cy="3328670"/>
          </a:xfrm>
          <a:custGeom>
            <a:rect b="b" l="l" r="r" t="t"/>
            <a:pathLst>
              <a:path extrusionOk="0" h="3328670" w="4156075">
                <a:moveTo>
                  <a:pt x="228473" y="1608074"/>
                </a:moveTo>
                <a:lnTo>
                  <a:pt x="152285" y="1611083"/>
                </a:lnTo>
                <a:lnTo>
                  <a:pt x="88265" y="0"/>
                </a:lnTo>
                <a:lnTo>
                  <a:pt x="12065" y="3048"/>
                </a:lnTo>
                <a:lnTo>
                  <a:pt x="76200" y="1614093"/>
                </a:lnTo>
                <a:lnTo>
                  <a:pt x="0" y="1617091"/>
                </a:lnTo>
                <a:lnTo>
                  <a:pt x="123317" y="1840992"/>
                </a:lnTo>
                <a:lnTo>
                  <a:pt x="208572" y="1652143"/>
                </a:lnTo>
                <a:lnTo>
                  <a:pt x="228473" y="1608074"/>
                </a:lnTo>
                <a:close/>
              </a:path>
              <a:path extrusionOk="0" h="3328670" w="4156075">
                <a:moveTo>
                  <a:pt x="4155821" y="2200656"/>
                </a:moveTo>
                <a:lnTo>
                  <a:pt x="3904488" y="2154301"/>
                </a:lnTo>
                <a:lnTo>
                  <a:pt x="3925608" y="2227503"/>
                </a:lnTo>
                <a:lnTo>
                  <a:pt x="365760" y="3255137"/>
                </a:lnTo>
                <a:lnTo>
                  <a:pt x="386842" y="3328289"/>
                </a:lnTo>
                <a:lnTo>
                  <a:pt x="3946715" y="2300643"/>
                </a:lnTo>
                <a:lnTo>
                  <a:pt x="3967861" y="2373884"/>
                </a:lnTo>
                <a:lnTo>
                  <a:pt x="4138180" y="2216912"/>
                </a:lnTo>
                <a:lnTo>
                  <a:pt x="4155821" y="2200656"/>
                </a:lnTo>
                <a:close/>
              </a:path>
            </a:pathLst>
          </a:custGeom>
          <a:solidFill>
            <a:srgbClr val="66FF3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 txBox="1"/>
          <p:nvPr>
            <p:ph type="title"/>
          </p:nvPr>
        </p:nvSpPr>
        <p:spPr>
          <a:xfrm>
            <a:off x="1767198" y="365975"/>
            <a:ext cx="65091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FIRMA DELLA LEZIONE</a:t>
            </a:r>
            <a:endParaRPr sz="4300"/>
          </a:p>
        </p:txBody>
      </p:sp>
      <p:grpSp>
        <p:nvGrpSpPr>
          <p:cNvPr id="101" name="Google Shape;101;p7"/>
          <p:cNvGrpSpPr/>
          <p:nvPr/>
        </p:nvGrpSpPr>
        <p:grpSpPr>
          <a:xfrm>
            <a:off x="663254" y="1598435"/>
            <a:ext cx="4038600" cy="1555496"/>
            <a:chOff x="755904" y="1369060"/>
            <a:chExt cx="4038600" cy="1555496"/>
          </a:xfrm>
        </p:grpSpPr>
        <p:sp>
          <p:nvSpPr>
            <p:cNvPr id="102" name="Google Shape;102;p7"/>
            <p:cNvSpPr/>
            <p:nvPr/>
          </p:nvSpPr>
          <p:spPr>
            <a:xfrm>
              <a:off x="755904" y="1629156"/>
              <a:ext cx="4038600" cy="12954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2193036" y="1369060"/>
              <a:ext cx="226060" cy="474980"/>
            </a:xfrm>
            <a:custGeom>
              <a:rect b="b" l="l" r="r" t="t"/>
              <a:pathLst>
                <a:path extrusionOk="0" h="474980" w="226060">
                  <a:moveTo>
                    <a:pt x="0" y="231012"/>
                  </a:moveTo>
                  <a:lnTo>
                    <a:pt x="76200" y="474979"/>
                  </a:lnTo>
                  <a:lnTo>
                    <a:pt x="207360" y="293115"/>
                  </a:lnTo>
                  <a:lnTo>
                    <a:pt x="144399" y="293115"/>
                  </a:lnTo>
                  <a:lnTo>
                    <a:pt x="69214" y="280797"/>
                  </a:lnTo>
                  <a:lnTo>
                    <a:pt x="75309" y="243260"/>
                  </a:lnTo>
                  <a:lnTo>
                    <a:pt x="0" y="231012"/>
                  </a:lnTo>
                  <a:close/>
                </a:path>
                <a:path extrusionOk="0" h="474980" w="226060">
                  <a:moveTo>
                    <a:pt x="75309" y="243260"/>
                  </a:moveTo>
                  <a:lnTo>
                    <a:pt x="69214" y="280797"/>
                  </a:lnTo>
                  <a:lnTo>
                    <a:pt x="144399" y="293115"/>
                  </a:lnTo>
                  <a:lnTo>
                    <a:pt x="150505" y="255490"/>
                  </a:lnTo>
                  <a:lnTo>
                    <a:pt x="75309" y="243260"/>
                  </a:lnTo>
                  <a:close/>
                </a:path>
                <a:path extrusionOk="0" h="474980" w="226060">
                  <a:moveTo>
                    <a:pt x="150505" y="255490"/>
                  </a:moveTo>
                  <a:lnTo>
                    <a:pt x="144399" y="293115"/>
                  </a:lnTo>
                  <a:lnTo>
                    <a:pt x="207360" y="293115"/>
                  </a:lnTo>
                  <a:lnTo>
                    <a:pt x="225678" y="267715"/>
                  </a:lnTo>
                  <a:lnTo>
                    <a:pt x="150505" y="255490"/>
                  </a:lnTo>
                  <a:close/>
                </a:path>
                <a:path extrusionOk="0" h="474980" w="226060">
                  <a:moveTo>
                    <a:pt x="114807" y="0"/>
                  </a:moveTo>
                  <a:lnTo>
                    <a:pt x="75309" y="243260"/>
                  </a:lnTo>
                  <a:lnTo>
                    <a:pt x="150505" y="255490"/>
                  </a:lnTo>
                  <a:lnTo>
                    <a:pt x="189991" y="12191"/>
                  </a:lnTo>
                  <a:lnTo>
                    <a:pt x="114807" y="0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04" name="Google Shape;104;p7"/>
          <p:cNvGrpSpPr/>
          <p:nvPr/>
        </p:nvGrpSpPr>
        <p:grpSpPr>
          <a:xfrm>
            <a:off x="3429010" y="2229467"/>
            <a:ext cx="5327904" cy="3835019"/>
            <a:chOff x="3564635" y="2663317"/>
            <a:chExt cx="5327904" cy="3835019"/>
          </a:xfrm>
        </p:grpSpPr>
        <p:sp>
          <p:nvSpPr>
            <p:cNvPr id="105" name="Google Shape;105;p7"/>
            <p:cNvSpPr/>
            <p:nvPr/>
          </p:nvSpPr>
          <p:spPr>
            <a:xfrm>
              <a:off x="3564635" y="3500628"/>
              <a:ext cx="5327904" cy="299770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6089522" y="2663317"/>
              <a:ext cx="398780" cy="1485265"/>
            </a:xfrm>
            <a:custGeom>
              <a:rect b="b" l="l" r="r" t="t"/>
              <a:pathLst>
                <a:path extrusionOk="0" h="1485264" w="398779">
                  <a:moveTo>
                    <a:pt x="0" y="1238504"/>
                  </a:moveTo>
                  <a:lnTo>
                    <a:pt x="67437" y="1485011"/>
                  </a:lnTo>
                  <a:lnTo>
                    <a:pt x="206709" y="1305560"/>
                  </a:lnTo>
                  <a:lnTo>
                    <a:pt x="141986" y="1305560"/>
                  </a:lnTo>
                  <a:lnTo>
                    <a:pt x="67182" y="1290701"/>
                  </a:lnTo>
                  <a:lnTo>
                    <a:pt x="74615" y="1253342"/>
                  </a:lnTo>
                  <a:lnTo>
                    <a:pt x="0" y="1238504"/>
                  </a:lnTo>
                  <a:close/>
                </a:path>
                <a:path extrusionOk="0" h="1485264" w="398779">
                  <a:moveTo>
                    <a:pt x="74615" y="1253342"/>
                  </a:moveTo>
                  <a:lnTo>
                    <a:pt x="67182" y="1290701"/>
                  </a:lnTo>
                  <a:lnTo>
                    <a:pt x="141986" y="1305560"/>
                  </a:lnTo>
                  <a:lnTo>
                    <a:pt x="149415" y="1268217"/>
                  </a:lnTo>
                  <a:lnTo>
                    <a:pt x="74615" y="1253342"/>
                  </a:lnTo>
                  <a:close/>
                </a:path>
                <a:path extrusionOk="0" h="1485264" w="398779">
                  <a:moveTo>
                    <a:pt x="149415" y="1268217"/>
                  </a:moveTo>
                  <a:lnTo>
                    <a:pt x="141986" y="1305560"/>
                  </a:lnTo>
                  <a:lnTo>
                    <a:pt x="206709" y="1305560"/>
                  </a:lnTo>
                  <a:lnTo>
                    <a:pt x="224154" y="1283081"/>
                  </a:lnTo>
                  <a:lnTo>
                    <a:pt x="149415" y="1268217"/>
                  </a:lnTo>
                  <a:close/>
                </a:path>
                <a:path extrusionOk="0" h="1485264" w="398779">
                  <a:moveTo>
                    <a:pt x="323976" y="0"/>
                  </a:moveTo>
                  <a:lnTo>
                    <a:pt x="74615" y="1253342"/>
                  </a:lnTo>
                  <a:lnTo>
                    <a:pt x="149415" y="1268217"/>
                  </a:lnTo>
                  <a:lnTo>
                    <a:pt x="398779" y="14859"/>
                  </a:lnTo>
                  <a:lnTo>
                    <a:pt x="323976" y="0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07" name="Google Shape;107;p7"/>
          <p:cNvSpPr txBox="1"/>
          <p:nvPr/>
        </p:nvSpPr>
        <p:spPr>
          <a:xfrm>
            <a:off x="1386554" y="1169421"/>
            <a:ext cx="25920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1. CLICCARE SU FIRMA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7"/>
          <p:cNvSpPr txBox="1"/>
          <p:nvPr/>
        </p:nvSpPr>
        <p:spPr>
          <a:xfrm>
            <a:off x="5620527" y="1032325"/>
            <a:ext cx="31365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553720" lvl="0" marL="56578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2. COMPILARE I CAMPI E  CONFERMARE </a:t>
            </a:r>
            <a:r>
              <a:rPr b="1" lang="en-US" sz="1600"/>
              <a:t>(</a:t>
            </a:r>
            <a:r>
              <a:rPr b="1" lang="en-US" sz="1600"/>
              <a:t>FATE ATTENZIONE ALL’ORA DI LEZIONE)</a:t>
            </a:r>
            <a:endParaRPr b="1" sz="1600"/>
          </a:p>
        </p:txBody>
      </p:sp>
      <p:sp>
        <p:nvSpPr>
          <p:cNvPr id="109" name="Google Shape;109;p7"/>
          <p:cNvSpPr/>
          <p:nvPr/>
        </p:nvSpPr>
        <p:spPr>
          <a:xfrm>
            <a:off x="900683" y="2636520"/>
            <a:ext cx="719455" cy="288290"/>
          </a:xfrm>
          <a:custGeom>
            <a:rect b="b" l="l" r="r" t="t"/>
            <a:pathLst>
              <a:path extrusionOk="0" h="288289" w="719455">
                <a:moveTo>
                  <a:pt x="719328" y="0"/>
                </a:moveTo>
                <a:lnTo>
                  <a:pt x="0" y="0"/>
                </a:lnTo>
                <a:lnTo>
                  <a:pt x="0" y="288036"/>
                </a:lnTo>
                <a:lnTo>
                  <a:pt x="719328" y="288036"/>
                </a:lnTo>
                <a:lnTo>
                  <a:pt x="719328" y="0"/>
                </a:lnTo>
                <a:close/>
              </a:path>
            </a:pathLst>
          </a:custGeom>
          <a:solidFill>
            <a:srgbClr val="808080">
              <a:alpha val="91764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0" name="Google Shape;110;p7"/>
          <p:cNvSpPr txBox="1"/>
          <p:nvPr/>
        </p:nvSpPr>
        <p:spPr>
          <a:xfrm>
            <a:off x="584025" y="6057075"/>
            <a:ext cx="81729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N.B.: E’ POSSIBILE FIRMARE SENZA INSERIRE L’ARGOMENTO, CHE NON PUÒ ESSERE SCRITTO PRIMA DELLA DATA DELLA FIRMA.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 txBox="1"/>
          <p:nvPr>
            <p:ph type="title"/>
          </p:nvPr>
        </p:nvSpPr>
        <p:spPr>
          <a:xfrm>
            <a:off x="1034550" y="395100"/>
            <a:ext cx="77424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FIRMA DELLA COMPRESENZA</a:t>
            </a:r>
            <a:endParaRPr sz="4100"/>
          </a:p>
        </p:txBody>
      </p:sp>
      <p:sp>
        <p:nvSpPr>
          <p:cNvPr id="116" name="Google Shape;116;p8"/>
          <p:cNvSpPr/>
          <p:nvPr/>
        </p:nvSpPr>
        <p:spPr>
          <a:xfrm>
            <a:off x="251459" y="1629155"/>
            <a:ext cx="4037076" cy="226923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7" name="Google Shape;117;p8"/>
          <p:cNvSpPr txBox="1"/>
          <p:nvPr/>
        </p:nvSpPr>
        <p:spPr>
          <a:xfrm>
            <a:off x="547217" y="1224153"/>
            <a:ext cx="7635875" cy="1439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4634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CLICCARE SU COMPRESENZA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553720" lvl="0" marL="544512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COMPILARE I CAMPI E  CONFERMARE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" name="Google Shape;118;p8"/>
          <p:cNvGrpSpPr/>
          <p:nvPr/>
        </p:nvGrpSpPr>
        <p:grpSpPr>
          <a:xfrm>
            <a:off x="4716779" y="2586482"/>
            <a:ext cx="4247388" cy="3786885"/>
            <a:chOff x="4716779" y="2586482"/>
            <a:chExt cx="4247388" cy="3786885"/>
          </a:xfrm>
        </p:grpSpPr>
        <p:sp>
          <p:nvSpPr>
            <p:cNvPr id="119" name="Google Shape;119;p8"/>
            <p:cNvSpPr/>
            <p:nvPr/>
          </p:nvSpPr>
          <p:spPr>
            <a:xfrm>
              <a:off x="4716779" y="2852927"/>
              <a:ext cx="4247388" cy="352044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6717791" y="2586482"/>
              <a:ext cx="496570" cy="1059180"/>
            </a:xfrm>
            <a:custGeom>
              <a:rect b="b" l="l" r="r" t="t"/>
              <a:pathLst>
                <a:path extrusionOk="0" h="1059179" w="496570">
                  <a:moveTo>
                    <a:pt x="0" y="803782"/>
                  </a:moveTo>
                  <a:lnTo>
                    <a:pt x="15239" y="1058925"/>
                  </a:lnTo>
                  <a:lnTo>
                    <a:pt x="204191" y="898778"/>
                  </a:lnTo>
                  <a:lnTo>
                    <a:pt x="125094" y="898778"/>
                  </a:lnTo>
                  <a:lnTo>
                    <a:pt x="55117" y="868806"/>
                  </a:lnTo>
                  <a:lnTo>
                    <a:pt x="70094" y="833768"/>
                  </a:lnTo>
                  <a:lnTo>
                    <a:pt x="0" y="803782"/>
                  </a:lnTo>
                  <a:close/>
                </a:path>
                <a:path extrusionOk="0" h="1059179" w="496570">
                  <a:moveTo>
                    <a:pt x="70094" y="833768"/>
                  </a:moveTo>
                  <a:lnTo>
                    <a:pt x="55117" y="868806"/>
                  </a:lnTo>
                  <a:lnTo>
                    <a:pt x="125094" y="898778"/>
                  </a:lnTo>
                  <a:lnTo>
                    <a:pt x="140088" y="863712"/>
                  </a:lnTo>
                  <a:lnTo>
                    <a:pt x="70094" y="833768"/>
                  </a:lnTo>
                  <a:close/>
                </a:path>
                <a:path extrusionOk="0" h="1059179" w="496570">
                  <a:moveTo>
                    <a:pt x="140088" y="863712"/>
                  </a:moveTo>
                  <a:lnTo>
                    <a:pt x="125094" y="898778"/>
                  </a:lnTo>
                  <a:lnTo>
                    <a:pt x="204191" y="898778"/>
                  </a:lnTo>
                  <a:lnTo>
                    <a:pt x="210184" y="893698"/>
                  </a:lnTo>
                  <a:lnTo>
                    <a:pt x="140088" y="863712"/>
                  </a:lnTo>
                  <a:close/>
                </a:path>
                <a:path extrusionOk="0" h="1059179" w="496570">
                  <a:moveTo>
                    <a:pt x="426465" y="0"/>
                  </a:moveTo>
                  <a:lnTo>
                    <a:pt x="70094" y="833768"/>
                  </a:lnTo>
                  <a:lnTo>
                    <a:pt x="140088" y="863712"/>
                  </a:lnTo>
                  <a:lnTo>
                    <a:pt x="496569" y="29971"/>
                  </a:lnTo>
                  <a:lnTo>
                    <a:pt x="426465" y="0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21" name="Google Shape;121;p8"/>
          <p:cNvSpPr/>
          <p:nvPr/>
        </p:nvSpPr>
        <p:spPr>
          <a:xfrm>
            <a:off x="2123948" y="1433322"/>
            <a:ext cx="338455" cy="627380"/>
          </a:xfrm>
          <a:custGeom>
            <a:rect b="b" l="l" r="r" t="t"/>
            <a:pathLst>
              <a:path extrusionOk="0" h="627380" w="338455">
                <a:moveTo>
                  <a:pt x="0" y="371601"/>
                </a:moveTo>
                <a:lnTo>
                  <a:pt x="507" y="627126"/>
                </a:lnTo>
                <a:lnTo>
                  <a:pt x="204259" y="473582"/>
                </a:lnTo>
                <a:lnTo>
                  <a:pt x="119506" y="473582"/>
                </a:lnTo>
                <a:lnTo>
                  <a:pt x="51181" y="439547"/>
                </a:lnTo>
                <a:lnTo>
                  <a:pt x="68131" y="405477"/>
                </a:lnTo>
                <a:lnTo>
                  <a:pt x="0" y="371601"/>
                </a:lnTo>
                <a:close/>
              </a:path>
              <a:path extrusionOk="0" h="627380" w="338455">
                <a:moveTo>
                  <a:pt x="68131" y="405477"/>
                </a:moveTo>
                <a:lnTo>
                  <a:pt x="51181" y="439547"/>
                </a:lnTo>
                <a:lnTo>
                  <a:pt x="119506" y="473582"/>
                </a:lnTo>
                <a:lnTo>
                  <a:pt x="136471" y="439456"/>
                </a:lnTo>
                <a:lnTo>
                  <a:pt x="68131" y="405477"/>
                </a:lnTo>
                <a:close/>
              </a:path>
              <a:path extrusionOk="0" h="627380" w="338455">
                <a:moveTo>
                  <a:pt x="136471" y="439456"/>
                </a:moveTo>
                <a:lnTo>
                  <a:pt x="119506" y="473582"/>
                </a:lnTo>
                <a:lnTo>
                  <a:pt x="204259" y="473582"/>
                </a:lnTo>
                <a:lnTo>
                  <a:pt x="204596" y="473328"/>
                </a:lnTo>
                <a:lnTo>
                  <a:pt x="136471" y="439456"/>
                </a:lnTo>
                <a:close/>
              </a:path>
              <a:path extrusionOk="0" h="627380" w="338455">
                <a:moveTo>
                  <a:pt x="269875" y="0"/>
                </a:moveTo>
                <a:lnTo>
                  <a:pt x="68131" y="405477"/>
                </a:lnTo>
                <a:lnTo>
                  <a:pt x="136471" y="439456"/>
                </a:lnTo>
                <a:lnTo>
                  <a:pt x="338074" y="33908"/>
                </a:lnTo>
                <a:lnTo>
                  <a:pt x="269875" y="0"/>
                </a:lnTo>
                <a:close/>
              </a:path>
            </a:pathLst>
          </a:custGeom>
          <a:solidFill>
            <a:srgbClr val="66FF3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2" name="Google Shape;122;p8"/>
          <p:cNvSpPr/>
          <p:nvPr/>
        </p:nvSpPr>
        <p:spPr>
          <a:xfrm>
            <a:off x="394715" y="3429000"/>
            <a:ext cx="719455" cy="504825"/>
          </a:xfrm>
          <a:custGeom>
            <a:rect b="b" l="l" r="r" t="t"/>
            <a:pathLst>
              <a:path extrusionOk="0" h="504825" w="719455">
                <a:moveTo>
                  <a:pt x="719328" y="0"/>
                </a:moveTo>
                <a:lnTo>
                  <a:pt x="0" y="0"/>
                </a:lnTo>
                <a:lnTo>
                  <a:pt x="0" y="504444"/>
                </a:lnTo>
                <a:lnTo>
                  <a:pt x="719328" y="504444"/>
                </a:lnTo>
                <a:lnTo>
                  <a:pt x="719328" y="0"/>
                </a:lnTo>
                <a:close/>
              </a:path>
            </a:pathLst>
          </a:custGeom>
          <a:solidFill>
            <a:srgbClr val="808080">
              <a:alpha val="91764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/>
          <p:nvPr>
            <p:ph type="title"/>
          </p:nvPr>
        </p:nvSpPr>
        <p:spPr>
          <a:xfrm>
            <a:off x="293497" y="110997"/>
            <a:ext cx="8557005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219325" lvl="0" marL="230124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ASSENZE, RITARDI, USCITE, GIUSTIFICAZIONI  E NOTE DISCIPLINARI</a:t>
            </a:r>
            <a:endParaRPr sz="3000"/>
          </a:p>
        </p:txBody>
      </p:sp>
      <p:sp>
        <p:nvSpPr>
          <p:cNvPr id="128" name="Google Shape;128;p6"/>
          <p:cNvSpPr/>
          <p:nvPr/>
        </p:nvSpPr>
        <p:spPr>
          <a:xfrm>
            <a:off x="4572000" y="3284220"/>
            <a:ext cx="4177284" cy="304952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129" name="Google Shape;129;p6"/>
          <p:cNvGrpSpPr/>
          <p:nvPr/>
        </p:nvGrpSpPr>
        <p:grpSpPr>
          <a:xfrm>
            <a:off x="324611" y="1341119"/>
            <a:ext cx="4035552" cy="2304796"/>
            <a:chOff x="324611" y="1341119"/>
            <a:chExt cx="4035552" cy="2304796"/>
          </a:xfrm>
        </p:grpSpPr>
        <p:sp>
          <p:nvSpPr>
            <p:cNvPr id="130" name="Google Shape;130;p6"/>
            <p:cNvSpPr/>
            <p:nvPr/>
          </p:nvSpPr>
          <p:spPr>
            <a:xfrm>
              <a:off x="324611" y="1341119"/>
              <a:ext cx="4035552" cy="227076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827531" y="2276855"/>
              <a:ext cx="1297305" cy="1369060"/>
            </a:xfrm>
            <a:custGeom>
              <a:rect b="b" l="l" r="r" t="t"/>
              <a:pathLst>
                <a:path extrusionOk="0" h="1369060" w="1297305">
                  <a:moveTo>
                    <a:pt x="1296924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296924" y="1368552"/>
                  </a:lnTo>
                  <a:lnTo>
                    <a:pt x="1296924" y="0"/>
                  </a:lnTo>
                  <a:close/>
                </a:path>
              </a:pathLst>
            </a:custGeom>
            <a:solidFill>
              <a:srgbClr val="808080">
                <a:alpha val="91764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32" name="Google Shape;132;p6"/>
          <p:cNvSpPr txBox="1"/>
          <p:nvPr/>
        </p:nvSpPr>
        <p:spPr>
          <a:xfrm>
            <a:off x="5104891" y="1295780"/>
            <a:ext cx="311340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1. CLICCARE SU PRESENTE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2843783" y="1578228"/>
            <a:ext cx="2426970" cy="1206500"/>
          </a:xfrm>
          <a:custGeom>
            <a:rect b="b" l="l" r="r" t="t"/>
            <a:pathLst>
              <a:path extrusionOk="0" h="1206500" w="2426970">
                <a:moveTo>
                  <a:pt x="155829" y="1000506"/>
                </a:moveTo>
                <a:lnTo>
                  <a:pt x="0" y="1203071"/>
                </a:lnTo>
                <a:lnTo>
                  <a:pt x="255524" y="1206119"/>
                </a:lnTo>
                <a:lnTo>
                  <a:pt x="230338" y="1154176"/>
                </a:lnTo>
                <a:lnTo>
                  <a:pt x="188087" y="1154176"/>
                </a:lnTo>
                <a:lnTo>
                  <a:pt x="154813" y="1085723"/>
                </a:lnTo>
                <a:lnTo>
                  <a:pt x="189088" y="1069100"/>
                </a:lnTo>
                <a:lnTo>
                  <a:pt x="155829" y="1000506"/>
                </a:lnTo>
                <a:close/>
              </a:path>
              <a:path extrusionOk="0" h="1206500" w="2426970">
                <a:moveTo>
                  <a:pt x="189088" y="1069100"/>
                </a:moveTo>
                <a:lnTo>
                  <a:pt x="154813" y="1085723"/>
                </a:lnTo>
                <a:lnTo>
                  <a:pt x="188087" y="1154176"/>
                </a:lnTo>
                <a:lnTo>
                  <a:pt x="222295" y="1137587"/>
                </a:lnTo>
                <a:lnTo>
                  <a:pt x="189088" y="1069100"/>
                </a:lnTo>
                <a:close/>
              </a:path>
              <a:path extrusionOk="0" h="1206500" w="2426970">
                <a:moveTo>
                  <a:pt x="222295" y="1137587"/>
                </a:moveTo>
                <a:lnTo>
                  <a:pt x="188087" y="1154176"/>
                </a:lnTo>
                <a:lnTo>
                  <a:pt x="230338" y="1154176"/>
                </a:lnTo>
                <a:lnTo>
                  <a:pt x="222295" y="1137587"/>
                </a:lnTo>
                <a:close/>
              </a:path>
              <a:path extrusionOk="0" h="1206500" w="2426970">
                <a:moveTo>
                  <a:pt x="2393569" y="0"/>
                </a:moveTo>
                <a:lnTo>
                  <a:pt x="189088" y="1069100"/>
                </a:lnTo>
                <a:lnTo>
                  <a:pt x="222295" y="1137587"/>
                </a:lnTo>
                <a:lnTo>
                  <a:pt x="2426843" y="68580"/>
                </a:lnTo>
                <a:lnTo>
                  <a:pt x="2393569" y="0"/>
                </a:lnTo>
                <a:close/>
              </a:path>
            </a:pathLst>
          </a:custGeom>
          <a:solidFill>
            <a:srgbClr val="66FF3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4" name="Google Shape;134;p6"/>
          <p:cNvSpPr txBox="1"/>
          <p:nvPr/>
        </p:nvSpPr>
        <p:spPr>
          <a:xfrm>
            <a:off x="915720" y="4536135"/>
            <a:ext cx="2846705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2. SCEGLIERE L’OPZIONE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DESIDERATA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3158617" y="4657344"/>
            <a:ext cx="1485265" cy="401955"/>
          </a:xfrm>
          <a:custGeom>
            <a:rect b="b" l="l" r="r" t="t"/>
            <a:pathLst>
              <a:path extrusionOk="0" h="401954" w="1485264">
                <a:moveTo>
                  <a:pt x="1253422" y="74803"/>
                </a:moveTo>
                <a:lnTo>
                  <a:pt x="0" y="326770"/>
                </a:lnTo>
                <a:lnTo>
                  <a:pt x="14985" y="401446"/>
                </a:lnTo>
                <a:lnTo>
                  <a:pt x="1268445" y="149497"/>
                </a:lnTo>
                <a:lnTo>
                  <a:pt x="1253422" y="74803"/>
                </a:lnTo>
                <a:close/>
              </a:path>
              <a:path extrusionOk="0" h="401954" w="1485264">
                <a:moveTo>
                  <a:pt x="1484685" y="67309"/>
                </a:moveTo>
                <a:lnTo>
                  <a:pt x="1290700" y="67309"/>
                </a:lnTo>
                <a:lnTo>
                  <a:pt x="1305813" y="141985"/>
                </a:lnTo>
                <a:lnTo>
                  <a:pt x="1268445" y="149497"/>
                </a:lnTo>
                <a:lnTo>
                  <a:pt x="1283461" y="224154"/>
                </a:lnTo>
                <a:lnTo>
                  <a:pt x="1484685" y="67309"/>
                </a:lnTo>
                <a:close/>
              </a:path>
              <a:path extrusionOk="0" h="401954" w="1485264">
                <a:moveTo>
                  <a:pt x="1290700" y="67309"/>
                </a:moveTo>
                <a:lnTo>
                  <a:pt x="1253422" y="74803"/>
                </a:lnTo>
                <a:lnTo>
                  <a:pt x="1268445" y="149497"/>
                </a:lnTo>
                <a:lnTo>
                  <a:pt x="1305813" y="141985"/>
                </a:lnTo>
                <a:lnTo>
                  <a:pt x="1290700" y="67309"/>
                </a:lnTo>
                <a:close/>
              </a:path>
              <a:path extrusionOk="0" h="401954" w="1485264">
                <a:moveTo>
                  <a:pt x="1238377" y="0"/>
                </a:moveTo>
                <a:lnTo>
                  <a:pt x="1253422" y="74803"/>
                </a:lnTo>
                <a:lnTo>
                  <a:pt x="1290700" y="67309"/>
                </a:lnTo>
                <a:lnTo>
                  <a:pt x="1484685" y="67309"/>
                </a:lnTo>
                <a:lnTo>
                  <a:pt x="1485010" y="67055"/>
                </a:lnTo>
                <a:lnTo>
                  <a:pt x="1238377" y="0"/>
                </a:lnTo>
                <a:close/>
              </a:path>
            </a:pathLst>
          </a:custGeom>
          <a:solidFill>
            <a:srgbClr val="66FF3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24"/>
          <p:cNvGrpSpPr/>
          <p:nvPr/>
        </p:nvGrpSpPr>
        <p:grpSpPr>
          <a:xfrm>
            <a:off x="492798" y="5157215"/>
            <a:ext cx="2855430" cy="1395984"/>
            <a:chOff x="492798" y="5157215"/>
            <a:chExt cx="2855430" cy="1395984"/>
          </a:xfrm>
        </p:grpSpPr>
        <p:sp>
          <p:nvSpPr>
            <p:cNvPr id="141" name="Google Shape;141;p24"/>
            <p:cNvSpPr/>
            <p:nvPr/>
          </p:nvSpPr>
          <p:spPr>
            <a:xfrm>
              <a:off x="1115568" y="5157215"/>
              <a:ext cx="2232660" cy="139598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2" name="Google Shape;142;p24"/>
            <p:cNvSpPr/>
            <p:nvPr/>
          </p:nvSpPr>
          <p:spPr>
            <a:xfrm>
              <a:off x="531710" y="5643168"/>
              <a:ext cx="1088390" cy="316230"/>
            </a:xfrm>
            <a:custGeom>
              <a:rect b="b" l="l" r="r" t="t"/>
              <a:pathLst>
                <a:path extrusionOk="0" h="316229" w="1088390">
                  <a:moveTo>
                    <a:pt x="1088301" y="16967"/>
                  </a:moveTo>
                  <a:lnTo>
                    <a:pt x="1004862" y="0"/>
                  </a:lnTo>
                  <a:lnTo>
                    <a:pt x="1013104" y="30645"/>
                  </a:lnTo>
                  <a:lnTo>
                    <a:pt x="0" y="303568"/>
                  </a:lnTo>
                  <a:lnTo>
                    <a:pt x="3302" y="315836"/>
                  </a:lnTo>
                  <a:lnTo>
                    <a:pt x="1016406" y="42900"/>
                  </a:lnTo>
                  <a:lnTo>
                    <a:pt x="1024674" y="73571"/>
                  </a:lnTo>
                  <a:lnTo>
                    <a:pt x="1076617" y="27355"/>
                  </a:lnTo>
                  <a:lnTo>
                    <a:pt x="1088301" y="169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3" name="Google Shape;143;p24"/>
            <p:cNvSpPr/>
            <p:nvPr/>
          </p:nvSpPr>
          <p:spPr>
            <a:xfrm>
              <a:off x="492798" y="5609234"/>
              <a:ext cx="1127760" cy="389255"/>
            </a:xfrm>
            <a:custGeom>
              <a:rect b="b" l="l" r="r" t="t"/>
              <a:pathLst>
                <a:path extrusionOk="0" h="389254" w="1127760">
                  <a:moveTo>
                    <a:pt x="896584" y="73585"/>
                  </a:moveTo>
                  <a:lnTo>
                    <a:pt x="0" y="315112"/>
                  </a:lnTo>
                  <a:lnTo>
                    <a:pt x="19824" y="388683"/>
                  </a:lnTo>
                  <a:lnTo>
                    <a:pt x="916398" y="147168"/>
                  </a:lnTo>
                  <a:lnTo>
                    <a:pt x="896584" y="73585"/>
                  </a:lnTo>
                  <a:close/>
                </a:path>
                <a:path extrusionOk="0" h="389254" w="1127760">
                  <a:moveTo>
                    <a:pt x="1112858" y="63665"/>
                  </a:moveTo>
                  <a:lnTo>
                    <a:pt x="933411" y="63665"/>
                  </a:lnTo>
                  <a:lnTo>
                    <a:pt x="953223" y="137248"/>
                  </a:lnTo>
                  <a:lnTo>
                    <a:pt x="916398" y="147168"/>
                  </a:lnTo>
                  <a:lnTo>
                    <a:pt x="936205" y="220725"/>
                  </a:lnTo>
                  <a:lnTo>
                    <a:pt x="1112858" y="63665"/>
                  </a:lnTo>
                  <a:close/>
                </a:path>
                <a:path extrusionOk="0" h="389254" w="1127760">
                  <a:moveTo>
                    <a:pt x="933411" y="63665"/>
                  </a:moveTo>
                  <a:lnTo>
                    <a:pt x="896584" y="73585"/>
                  </a:lnTo>
                  <a:lnTo>
                    <a:pt x="916398" y="147168"/>
                  </a:lnTo>
                  <a:lnTo>
                    <a:pt x="953223" y="137248"/>
                  </a:lnTo>
                  <a:lnTo>
                    <a:pt x="933411" y="63665"/>
                  </a:lnTo>
                  <a:close/>
                </a:path>
                <a:path extrusionOk="0" h="389254" w="1127760">
                  <a:moveTo>
                    <a:pt x="876769" y="0"/>
                  </a:moveTo>
                  <a:lnTo>
                    <a:pt x="896584" y="73585"/>
                  </a:lnTo>
                  <a:lnTo>
                    <a:pt x="933411" y="63665"/>
                  </a:lnTo>
                  <a:lnTo>
                    <a:pt x="1112858" y="63665"/>
                  </a:lnTo>
                  <a:lnTo>
                    <a:pt x="1127213" y="50901"/>
                  </a:lnTo>
                  <a:lnTo>
                    <a:pt x="876769" y="0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44" name="Google Shape;144;p24"/>
          <p:cNvGrpSpPr/>
          <p:nvPr/>
        </p:nvGrpSpPr>
        <p:grpSpPr>
          <a:xfrm>
            <a:off x="539495" y="2350007"/>
            <a:ext cx="3240024" cy="1822704"/>
            <a:chOff x="539495" y="2350007"/>
            <a:chExt cx="3240024" cy="1822704"/>
          </a:xfrm>
        </p:grpSpPr>
        <p:sp>
          <p:nvSpPr>
            <p:cNvPr id="145" name="Google Shape;145;p24"/>
            <p:cNvSpPr/>
            <p:nvPr/>
          </p:nvSpPr>
          <p:spPr>
            <a:xfrm>
              <a:off x="539495" y="2350007"/>
              <a:ext cx="3240024" cy="182270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6" name="Google Shape;146;p24"/>
            <p:cNvSpPr/>
            <p:nvPr/>
          </p:nvSpPr>
          <p:spPr>
            <a:xfrm>
              <a:off x="2187828" y="3063493"/>
              <a:ext cx="871219" cy="374015"/>
            </a:xfrm>
            <a:custGeom>
              <a:rect b="b" l="l" r="r" t="t"/>
              <a:pathLst>
                <a:path extrusionOk="0" h="374014" w="871219">
                  <a:moveTo>
                    <a:pt x="798074" y="29254"/>
                  </a:moveTo>
                  <a:lnTo>
                    <a:pt x="0" y="362076"/>
                  </a:lnTo>
                  <a:lnTo>
                    <a:pt x="4825" y="373760"/>
                  </a:lnTo>
                  <a:lnTo>
                    <a:pt x="803002" y="41072"/>
                  </a:lnTo>
                  <a:lnTo>
                    <a:pt x="798074" y="29254"/>
                  </a:lnTo>
                  <a:close/>
                </a:path>
                <a:path extrusionOk="0" h="374014" w="871219">
                  <a:moveTo>
                    <a:pt x="854852" y="24383"/>
                  </a:moveTo>
                  <a:lnTo>
                    <a:pt x="809751" y="24383"/>
                  </a:lnTo>
                  <a:lnTo>
                    <a:pt x="814704" y="36194"/>
                  </a:lnTo>
                  <a:lnTo>
                    <a:pt x="803002" y="41072"/>
                  </a:lnTo>
                  <a:lnTo>
                    <a:pt x="815213" y="70357"/>
                  </a:lnTo>
                  <a:lnTo>
                    <a:pt x="854852" y="24383"/>
                  </a:lnTo>
                  <a:close/>
                </a:path>
                <a:path extrusionOk="0" h="374014" w="871219">
                  <a:moveTo>
                    <a:pt x="809751" y="24383"/>
                  </a:moveTo>
                  <a:lnTo>
                    <a:pt x="798074" y="29254"/>
                  </a:lnTo>
                  <a:lnTo>
                    <a:pt x="803002" y="41072"/>
                  </a:lnTo>
                  <a:lnTo>
                    <a:pt x="814704" y="36194"/>
                  </a:lnTo>
                  <a:lnTo>
                    <a:pt x="809751" y="24383"/>
                  </a:lnTo>
                  <a:close/>
                </a:path>
                <a:path extrusionOk="0" h="374014" w="871219">
                  <a:moveTo>
                    <a:pt x="785876" y="0"/>
                  </a:moveTo>
                  <a:lnTo>
                    <a:pt x="798074" y="29254"/>
                  </a:lnTo>
                  <a:lnTo>
                    <a:pt x="809751" y="24383"/>
                  </a:lnTo>
                  <a:lnTo>
                    <a:pt x="854852" y="24383"/>
                  </a:lnTo>
                  <a:lnTo>
                    <a:pt x="870838" y="5841"/>
                  </a:lnTo>
                  <a:lnTo>
                    <a:pt x="7858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7" name="Google Shape;147;p24"/>
            <p:cNvSpPr/>
            <p:nvPr/>
          </p:nvSpPr>
          <p:spPr>
            <a:xfrm>
              <a:off x="2146173" y="3052190"/>
              <a:ext cx="912494" cy="428625"/>
            </a:xfrm>
            <a:custGeom>
              <a:rect b="b" l="l" r="r" t="t"/>
              <a:pathLst>
                <a:path extrusionOk="0" h="428625" w="912494">
                  <a:moveTo>
                    <a:pt x="686934" y="70354"/>
                  </a:moveTo>
                  <a:lnTo>
                    <a:pt x="0" y="357886"/>
                  </a:lnTo>
                  <a:lnTo>
                    <a:pt x="29463" y="428244"/>
                  </a:lnTo>
                  <a:lnTo>
                    <a:pt x="716331" y="140569"/>
                  </a:lnTo>
                  <a:lnTo>
                    <a:pt x="686934" y="70354"/>
                  </a:lnTo>
                  <a:close/>
                </a:path>
                <a:path extrusionOk="0" h="428625" w="912494">
                  <a:moveTo>
                    <a:pt x="879363" y="55625"/>
                  </a:moveTo>
                  <a:lnTo>
                    <a:pt x="722121" y="55625"/>
                  </a:lnTo>
                  <a:lnTo>
                    <a:pt x="751458" y="125857"/>
                  </a:lnTo>
                  <a:lnTo>
                    <a:pt x="716331" y="140569"/>
                  </a:lnTo>
                  <a:lnTo>
                    <a:pt x="745744" y="210820"/>
                  </a:lnTo>
                  <a:lnTo>
                    <a:pt x="879363" y="55625"/>
                  </a:lnTo>
                  <a:close/>
                </a:path>
                <a:path extrusionOk="0" h="428625" w="912494">
                  <a:moveTo>
                    <a:pt x="722121" y="55625"/>
                  </a:moveTo>
                  <a:lnTo>
                    <a:pt x="686934" y="70354"/>
                  </a:lnTo>
                  <a:lnTo>
                    <a:pt x="716331" y="140569"/>
                  </a:lnTo>
                  <a:lnTo>
                    <a:pt x="751458" y="125857"/>
                  </a:lnTo>
                  <a:lnTo>
                    <a:pt x="722121" y="55625"/>
                  </a:lnTo>
                  <a:close/>
                </a:path>
                <a:path extrusionOk="0" h="428625" w="912494">
                  <a:moveTo>
                    <a:pt x="657478" y="0"/>
                  </a:moveTo>
                  <a:lnTo>
                    <a:pt x="686934" y="70354"/>
                  </a:lnTo>
                  <a:lnTo>
                    <a:pt x="722121" y="55625"/>
                  </a:lnTo>
                  <a:lnTo>
                    <a:pt x="879363" y="55625"/>
                  </a:lnTo>
                  <a:lnTo>
                    <a:pt x="912494" y="17145"/>
                  </a:lnTo>
                  <a:lnTo>
                    <a:pt x="657478" y="0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48" name="Google Shape;148;p24"/>
          <p:cNvGrpSpPr/>
          <p:nvPr/>
        </p:nvGrpSpPr>
        <p:grpSpPr>
          <a:xfrm>
            <a:off x="5029200" y="4829554"/>
            <a:ext cx="3457955" cy="1944624"/>
            <a:chOff x="5029200" y="4829554"/>
            <a:chExt cx="3457955" cy="1944624"/>
          </a:xfrm>
        </p:grpSpPr>
        <p:sp>
          <p:nvSpPr>
            <p:cNvPr id="149" name="Google Shape;149;p24"/>
            <p:cNvSpPr/>
            <p:nvPr/>
          </p:nvSpPr>
          <p:spPr>
            <a:xfrm>
              <a:off x="5029200" y="4829554"/>
              <a:ext cx="3457955" cy="194462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0" name="Google Shape;150;p24"/>
            <p:cNvSpPr/>
            <p:nvPr/>
          </p:nvSpPr>
          <p:spPr>
            <a:xfrm>
              <a:off x="6868795" y="5298948"/>
              <a:ext cx="367665" cy="373380"/>
            </a:xfrm>
            <a:custGeom>
              <a:rect b="b" l="l" r="r" t="t"/>
              <a:pathLst>
                <a:path extrusionOk="0" h="373379" w="367665">
                  <a:moveTo>
                    <a:pt x="309189" y="49865"/>
                  </a:moveTo>
                  <a:lnTo>
                    <a:pt x="0" y="364312"/>
                  </a:lnTo>
                  <a:lnTo>
                    <a:pt x="9144" y="373214"/>
                  </a:lnTo>
                  <a:lnTo>
                    <a:pt x="318279" y="58807"/>
                  </a:lnTo>
                  <a:lnTo>
                    <a:pt x="309189" y="49865"/>
                  </a:lnTo>
                  <a:close/>
                </a:path>
                <a:path extrusionOk="0" h="373379" w="367665">
                  <a:moveTo>
                    <a:pt x="353930" y="40766"/>
                  </a:moveTo>
                  <a:lnTo>
                    <a:pt x="318134" y="40766"/>
                  </a:lnTo>
                  <a:lnTo>
                    <a:pt x="327151" y="49783"/>
                  </a:lnTo>
                  <a:lnTo>
                    <a:pt x="318279" y="58807"/>
                  </a:lnTo>
                  <a:lnTo>
                    <a:pt x="340868" y="81025"/>
                  </a:lnTo>
                  <a:lnTo>
                    <a:pt x="353930" y="40766"/>
                  </a:lnTo>
                  <a:close/>
                </a:path>
                <a:path extrusionOk="0" h="373379" w="367665">
                  <a:moveTo>
                    <a:pt x="318134" y="40766"/>
                  </a:moveTo>
                  <a:lnTo>
                    <a:pt x="309189" y="49865"/>
                  </a:lnTo>
                  <a:lnTo>
                    <a:pt x="318279" y="58807"/>
                  </a:lnTo>
                  <a:lnTo>
                    <a:pt x="327151" y="49783"/>
                  </a:lnTo>
                  <a:lnTo>
                    <a:pt x="318134" y="40766"/>
                  </a:lnTo>
                  <a:close/>
                </a:path>
                <a:path extrusionOk="0" h="373379" w="367665">
                  <a:moveTo>
                    <a:pt x="367156" y="0"/>
                  </a:moveTo>
                  <a:lnTo>
                    <a:pt x="286511" y="27558"/>
                  </a:lnTo>
                  <a:lnTo>
                    <a:pt x="309189" y="49865"/>
                  </a:lnTo>
                  <a:lnTo>
                    <a:pt x="318134" y="40766"/>
                  </a:lnTo>
                  <a:lnTo>
                    <a:pt x="353930" y="40766"/>
                  </a:lnTo>
                  <a:lnTo>
                    <a:pt x="3671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1" name="Google Shape;151;p24"/>
            <p:cNvSpPr/>
            <p:nvPr/>
          </p:nvSpPr>
          <p:spPr>
            <a:xfrm>
              <a:off x="6823964" y="5298948"/>
              <a:ext cx="412115" cy="418465"/>
            </a:xfrm>
            <a:custGeom>
              <a:rect b="b" l="l" r="r" t="t"/>
              <a:pathLst>
                <a:path extrusionOk="0" h="418464" w="412115">
                  <a:moveTo>
                    <a:pt x="224536" y="136229"/>
                  </a:moveTo>
                  <a:lnTo>
                    <a:pt x="0" y="364693"/>
                  </a:lnTo>
                  <a:lnTo>
                    <a:pt x="54355" y="418122"/>
                  </a:lnTo>
                  <a:lnTo>
                    <a:pt x="278911" y="189672"/>
                  </a:lnTo>
                  <a:lnTo>
                    <a:pt x="224536" y="136229"/>
                  </a:lnTo>
                  <a:close/>
                </a:path>
                <a:path extrusionOk="0" h="418464" w="412115">
                  <a:moveTo>
                    <a:pt x="376649" y="109092"/>
                  </a:moveTo>
                  <a:lnTo>
                    <a:pt x="251205" y="109092"/>
                  </a:lnTo>
                  <a:lnTo>
                    <a:pt x="305561" y="162559"/>
                  </a:lnTo>
                  <a:lnTo>
                    <a:pt x="278911" y="189672"/>
                  </a:lnTo>
                  <a:lnTo>
                    <a:pt x="333247" y="243077"/>
                  </a:lnTo>
                  <a:lnTo>
                    <a:pt x="376649" y="109092"/>
                  </a:lnTo>
                  <a:close/>
                </a:path>
                <a:path extrusionOk="0" h="418464" w="412115">
                  <a:moveTo>
                    <a:pt x="251205" y="109092"/>
                  </a:moveTo>
                  <a:lnTo>
                    <a:pt x="224536" y="136229"/>
                  </a:lnTo>
                  <a:lnTo>
                    <a:pt x="278911" y="189672"/>
                  </a:lnTo>
                  <a:lnTo>
                    <a:pt x="305561" y="162559"/>
                  </a:lnTo>
                  <a:lnTo>
                    <a:pt x="251205" y="109092"/>
                  </a:lnTo>
                  <a:close/>
                </a:path>
                <a:path extrusionOk="0" h="418464" w="412115">
                  <a:moveTo>
                    <a:pt x="411987" y="0"/>
                  </a:moveTo>
                  <a:lnTo>
                    <a:pt x="170179" y="82803"/>
                  </a:lnTo>
                  <a:lnTo>
                    <a:pt x="224536" y="136229"/>
                  </a:lnTo>
                  <a:lnTo>
                    <a:pt x="251205" y="109092"/>
                  </a:lnTo>
                  <a:lnTo>
                    <a:pt x="376649" y="109092"/>
                  </a:lnTo>
                  <a:lnTo>
                    <a:pt x="411987" y="0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52" name="Google Shape;152;p24"/>
          <p:cNvSpPr txBox="1"/>
          <p:nvPr>
            <p:ph type="title"/>
          </p:nvPr>
        </p:nvSpPr>
        <p:spPr>
          <a:xfrm>
            <a:off x="350400" y="0"/>
            <a:ext cx="8447700" cy="13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78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LA BACHECA E LE COMUNICAZIONI</a:t>
            </a:r>
            <a:endParaRPr sz="3600"/>
          </a:p>
          <a:p>
            <a:pPr indent="-1079500" lvl="0" marL="1336675" marR="326390" rtl="0" algn="l">
              <a:lnSpc>
                <a:spcPct val="100000"/>
              </a:lnSpc>
              <a:spcBef>
                <a:spcPts val="755"/>
              </a:spcBef>
              <a:spcAft>
                <a:spcPts val="0"/>
              </a:spcAft>
              <a:buNone/>
            </a:pPr>
            <a:r>
              <a:rPr lang="en-US" sz="1600"/>
              <a:t>In questa pagina si trovano eventuali comunicazioni da parte del Dirigente Scolastico e </a:t>
            </a:r>
            <a:r>
              <a:rPr lang="en-US" sz="1600"/>
              <a:t>della  Segreteria. In presenza di allegati è possibile scaricarli e salvarli.</a:t>
            </a:r>
            <a:endParaRPr sz="1600"/>
          </a:p>
        </p:txBody>
      </p:sp>
      <p:sp>
        <p:nvSpPr>
          <p:cNvPr id="153" name="Google Shape;153;p24"/>
          <p:cNvSpPr txBox="1"/>
          <p:nvPr/>
        </p:nvSpPr>
        <p:spPr>
          <a:xfrm>
            <a:off x="473151" y="1585721"/>
            <a:ext cx="344551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27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1.Quando la segreteria o il Dirigente  inseriscono una comunicazione appare una  banda gialla con il testo scorrevole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4"/>
          <p:cNvSpPr txBox="1"/>
          <p:nvPr/>
        </p:nvSpPr>
        <p:spPr>
          <a:xfrm>
            <a:off x="4813172" y="1585721"/>
            <a:ext cx="3406140" cy="453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2. Cliccando sul testo scorrevole si apre un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31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riquadro con le comunicazioni attive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" name="Google Shape;155;p24"/>
          <p:cNvGrpSpPr/>
          <p:nvPr/>
        </p:nvGrpSpPr>
        <p:grpSpPr>
          <a:xfrm>
            <a:off x="4931664" y="2060448"/>
            <a:ext cx="3456432" cy="1943100"/>
            <a:chOff x="4931664" y="2060448"/>
            <a:chExt cx="3456432" cy="1943100"/>
          </a:xfrm>
        </p:grpSpPr>
        <p:sp>
          <p:nvSpPr>
            <p:cNvPr id="156" name="Google Shape;156;p24"/>
            <p:cNvSpPr/>
            <p:nvPr/>
          </p:nvSpPr>
          <p:spPr>
            <a:xfrm>
              <a:off x="4931664" y="2060448"/>
              <a:ext cx="3456432" cy="19431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7" name="Google Shape;157;p24"/>
            <p:cNvSpPr/>
            <p:nvPr/>
          </p:nvSpPr>
          <p:spPr>
            <a:xfrm>
              <a:off x="6869430" y="2996183"/>
              <a:ext cx="228600" cy="514350"/>
            </a:xfrm>
            <a:custGeom>
              <a:rect b="b" l="l" r="r" t="t"/>
              <a:pathLst>
                <a:path extrusionOk="0" h="514350" w="228600">
                  <a:moveTo>
                    <a:pt x="228600" y="85090"/>
                  </a:moveTo>
                  <a:lnTo>
                    <a:pt x="226771" y="56007"/>
                  </a:lnTo>
                  <a:lnTo>
                    <a:pt x="223266" y="0"/>
                  </a:lnTo>
                  <a:lnTo>
                    <a:pt x="158369" y="55245"/>
                  </a:lnTo>
                  <a:lnTo>
                    <a:pt x="187680" y="67716"/>
                  </a:lnTo>
                  <a:lnTo>
                    <a:pt x="0" y="509270"/>
                  </a:lnTo>
                  <a:lnTo>
                    <a:pt x="11684" y="514350"/>
                  </a:lnTo>
                  <a:lnTo>
                    <a:pt x="199364" y="72669"/>
                  </a:lnTo>
                  <a:lnTo>
                    <a:pt x="228600" y="850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8" name="Google Shape;158;p24"/>
            <p:cNvSpPr/>
            <p:nvPr/>
          </p:nvSpPr>
          <p:spPr>
            <a:xfrm>
              <a:off x="6827901" y="2996184"/>
              <a:ext cx="280670" cy="556260"/>
            </a:xfrm>
            <a:custGeom>
              <a:rect b="b" l="l" r="r" t="t"/>
              <a:pathLst>
                <a:path extrusionOk="0" h="556260" w="280670">
                  <a:moveTo>
                    <a:pt x="140299" y="195504"/>
                  </a:moveTo>
                  <a:lnTo>
                    <a:pt x="0" y="526161"/>
                  </a:lnTo>
                  <a:lnTo>
                    <a:pt x="70103" y="555878"/>
                  </a:lnTo>
                  <a:lnTo>
                    <a:pt x="210517" y="225337"/>
                  </a:lnTo>
                  <a:lnTo>
                    <a:pt x="140299" y="195504"/>
                  </a:lnTo>
                  <a:close/>
                </a:path>
                <a:path extrusionOk="0" h="556260" w="280670">
                  <a:moveTo>
                    <a:pt x="274775" y="160400"/>
                  </a:moveTo>
                  <a:lnTo>
                    <a:pt x="155194" y="160400"/>
                  </a:lnTo>
                  <a:lnTo>
                    <a:pt x="225425" y="190245"/>
                  </a:lnTo>
                  <a:lnTo>
                    <a:pt x="210517" y="225337"/>
                  </a:lnTo>
                  <a:lnTo>
                    <a:pt x="280670" y="255142"/>
                  </a:lnTo>
                  <a:lnTo>
                    <a:pt x="274775" y="160400"/>
                  </a:lnTo>
                  <a:close/>
                </a:path>
                <a:path extrusionOk="0" h="556260" w="280670">
                  <a:moveTo>
                    <a:pt x="155194" y="160400"/>
                  </a:moveTo>
                  <a:lnTo>
                    <a:pt x="140299" y="195504"/>
                  </a:lnTo>
                  <a:lnTo>
                    <a:pt x="210517" y="225337"/>
                  </a:lnTo>
                  <a:lnTo>
                    <a:pt x="225425" y="190245"/>
                  </a:lnTo>
                  <a:lnTo>
                    <a:pt x="155194" y="160400"/>
                  </a:lnTo>
                  <a:close/>
                </a:path>
                <a:path extrusionOk="0" h="556260" w="280670">
                  <a:moveTo>
                    <a:pt x="264795" y="0"/>
                  </a:moveTo>
                  <a:lnTo>
                    <a:pt x="70230" y="165735"/>
                  </a:lnTo>
                  <a:lnTo>
                    <a:pt x="140299" y="195504"/>
                  </a:lnTo>
                  <a:lnTo>
                    <a:pt x="155194" y="160400"/>
                  </a:lnTo>
                  <a:lnTo>
                    <a:pt x="274775" y="160400"/>
                  </a:lnTo>
                  <a:lnTo>
                    <a:pt x="264795" y="0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59" name="Google Shape;159;p24"/>
          <p:cNvSpPr txBox="1"/>
          <p:nvPr/>
        </p:nvSpPr>
        <p:spPr>
          <a:xfrm>
            <a:off x="654812" y="4610861"/>
            <a:ext cx="2867660" cy="452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78105" lvl="0" marL="9017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3. Le comunicazioni lette rimangono  consultabili nella sezione bacheca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4"/>
          <p:cNvSpPr txBox="1"/>
          <p:nvPr/>
        </p:nvSpPr>
        <p:spPr>
          <a:xfrm>
            <a:off x="4448302" y="4105783"/>
            <a:ext cx="4349750" cy="666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469265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4. Togliendo il segno di spunta da nascondi  comunicazioni non attive, è possibile consultare tutte le comunicazioni inserite dall’inizio dell’anno scolastico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2020-08-27T15:11:07Z</dcterms:created>
  <dc:creator>laura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2020-08-27T00:00:00Z</vt:filetime>
  </property>
</Properties>
</file>